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0f645e83e24a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6595a01264933"/>
  </p:sldMasterIdLst>
  <p:sldIdLst>
    <p:sldId xmlns:r="http://schemas.openxmlformats.org/officeDocument/2006/relationships" id="256" r:id="Rf8b69b7544e44a6b"/>
    <p:sldId xmlns:r="http://schemas.openxmlformats.org/officeDocument/2006/relationships" id="257" r:id="Rc69bfec35cb046a7"/>
    <p:sldId xmlns:r="http://schemas.openxmlformats.org/officeDocument/2006/relationships" id="258" r:id="R3c6330a8ea7b4b31"/>
    <p:sldId xmlns:r="http://schemas.openxmlformats.org/officeDocument/2006/relationships" id="259" r:id="R4d9347d1ef394ac8"/>
    <p:sldId xmlns:r="http://schemas.openxmlformats.org/officeDocument/2006/relationships" id="260" r:id="R96d293e05b034e3c"/>
    <p:sldId xmlns:r="http://schemas.openxmlformats.org/officeDocument/2006/relationships" id="261" r:id="R98eae1af12714bf9"/>
    <p:sldId xmlns:r="http://schemas.openxmlformats.org/officeDocument/2006/relationships" id="262" r:id="Rd1dae548ad05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6595a01264933" /><Relationship Type="http://schemas.openxmlformats.org/officeDocument/2006/relationships/slide" Target="/ppt/slides/slide1.xml" Id="Rf8b69b7544e44a6b" /><Relationship Type="http://schemas.openxmlformats.org/officeDocument/2006/relationships/slide" Target="/ppt/slides/slide2.xml" Id="Rc69bfec35cb046a7" /><Relationship Type="http://schemas.openxmlformats.org/officeDocument/2006/relationships/slide" Target="/ppt/slides/slide3.xml" Id="R3c6330a8ea7b4b31" /><Relationship Type="http://schemas.openxmlformats.org/officeDocument/2006/relationships/slide" Target="/ppt/slides/slide4.xml" Id="R4d9347d1ef394ac8" /><Relationship Type="http://schemas.openxmlformats.org/officeDocument/2006/relationships/slide" Target="/ppt/slides/slide5.xml" Id="R96d293e05b034e3c" /><Relationship Type="http://schemas.openxmlformats.org/officeDocument/2006/relationships/slide" Target="/ppt/slides/slide6.xml" Id="R98eae1af12714bf9" /><Relationship Type="http://schemas.openxmlformats.org/officeDocument/2006/relationships/slide" Target="/ppt/slides/slide7.xml" Id="Rd1dae548ad05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f605c694d48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44c185db43ea" /><Relationship Type="http://schemas.openxmlformats.org/officeDocument/2006/relationships/theme" Target="/ppt/slideMasters/theme/theme1.xml" Id="Re24c85f78dc6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0944c185db43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a64dcb82a4b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dc50f6cab4c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f117f474b48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84b8a417e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df7e305344c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cbbef390746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f79b37687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AUTHENTIC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AUTHENTIC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1 919 890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SVENSRUD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Henåaveien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916 142 137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