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aa436de03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5c473566f4cc7"/>
  </p:sldMasterIdLst>
  <p:sldIdLst>
    <p:sldId xmlns:r="http://schemas.openxmlformats.org/officeDocument/2006/relationships" id="256" r:id="R33277208802e4793"/>
    <p:sldId xmlns:r="http://schemas.openxmlformats.org/officeDocument/2006/relationships" id="257" r:id="Rf43b9691a928409c"/>
    <p:sldId xmlns:r="http://schemas.openxmlformats.org/officeDocument/2006/relationships" id="258" r:id="R1b19611da1064ab9"/>
    <p:sldId xmlns:r="http://schemas.openxmlformats.org/officeDocument/2006/relationships" id="259" r:id="Rf53e529ba52e47b2"/>
    <p:sldId xmlns:r="http://schemas.openxmlformats.org/officeDocument/2006/relationships" id="260" r:id="R0bd0028d78514e7b"/>
    <p:sldId xmlns:r="http://schemas.openxmlformats.org/officeDocument/2006/relationships" id="261" r:id="R17c40673b1b94da3"/>
    <p:sldId xmlns:r="http://schemas.openxmlformats.org/officeDocument/2006/relationships" id="262" r:id="R56a83fabdb83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5c473566f4cc7" /><Relationship Type="http://schemas.openxmlformats.org/officeDocument/2006/relationships/slide" Target="/ppt/slides/slide1.xml" Id="R33277208802e4793" /><Relationship Type="http://schemas.openxmlformats.org/officeDocument/2006/relationships/slide" Target="/ppt/slides/slide2.xml" Id="Rf43b9691a928409c" /><Relationship Type="http://schemas.openxmlformats.org/officeDocument/2006/relationships/slide" Target="/ppt/slides/slide3.xml" Id="R1b19611da1064ab9" /><Relationship Type="http://schemas.openxmlformats.org/officeDocument/2006/relationships/slide" Target="/ppt/slides/slide4.xml" Id="Rf53e529ba52e47b2" /><Relationship Type="http://schemas.openxmlformats.org/officeDocument/2006/relationships/slide" Target="/ppt/slides/slide5.xml" Id="R0bd0028d78514e7b" /><Relationship Type="http://schemas.openxmlformats.org/officeDocument/2006/relationships/slide" Target="/ppt/slides/slide6.xml" Id="R17c40673b1b94da3" /><Relationship Type="http://schemas.openxmlformats.org/officeDocument/2006/relationships/slide" Target="/ppt/slides/slide7.xml" Id="R56a83fabdb83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5b3c1012a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667a743b4d46" /><Relationship Type="http://schemas.openxmlformats.org/officeDocument/2006/relationships/theme" Target="/ppt/slideMasters/theme/theme1.xml" Id="R24ae38366271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5667a743b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7f94da3a2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ae8943cfe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011bf9e2b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e4dcefd7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a2d75e110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407b14ccb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3ab4ee9c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BYGGINVEST4YOU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BYGGINVEST4YOU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BYGGINVEST4YOU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BYGGINVEST4YOU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BYGGINVEST4YOU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BYGGINVEST4YOU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3 752 235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−2 794 261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3 034 614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BYGGINVEST4YOU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LØVLIE ARNE MARTIN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FINN AAGE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ROGER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EKROWSKI NORMAN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SPONHOLZ VOLKER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BYGGINVEST4YOU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Holmejordetveien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66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post@invest4you.no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BYGGINVEST4YOU AS</a:t>
            </a:r>
          </a:p>
        </p:txBody>
      </p:sp>
    </p:spTree>
  </p:cSld>
  <p:clrMapOvr>
    <a:masterClrMapping xmlns:a="http://schemas.openxmlformats.org/drawingml/2006/main"/>
  </p:clrMapOvr>
</p:sld>
</file>