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d5388a13ef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dc6acfc854a5e"/>
  </p:sldMasterIdLst>
  <p:sldIdLst>
    <p:sldId xmlns:r="http://schemas.openxmlformats.org/officeDocument/2006/relationships" id="256" r:id="Ra7bde9d333c74e9f"/>
    <p:sldId xmlns:r="http://schemas.openxmlformats.org/officeDocument/2006/relationships" id="257" r:id="R26d2f66f059349bd"/>
    <p:sldId xmlns:r="http://schemas.openxmlformats.org/officeDocument/2006/relationships" id="258" r:id="R9a8552b48f3848cb"/>
    <p:sldId xmlns:r="http://schemas.openxmlformats.org/officeDocument/2006/relationships" id="259" r:id="R8f3ebd6ce90442d5"/>
    <p:sldId xmlns:r="http://schemas.openxmlformats.org/officeDocument/2006/relationships" id="260" r:id="R551aac03fa0c4c5d"/>
    <p:sldId xmlns:r="http://schemas.openxmlformats.org/officeDocument/2006/relationships" id="261" r:id="R9ee30f1ce56d4682"/>
    <p:sldId xmlns:r="http://schemas.openxmlformats.org/officeDocument/2006/relationships" id="262" r:id="R093ca109790a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dc6acfc854a5e" /><Relationship Type="http://schemas.openxmlformats.org/officeDocument/2006/relationships/slide" Target="/ppt/slides/slide1.xml" Id="Ra7bde9d333c74e9f" /><Relationship Type="http://schemas.openxmlformats.org/officeDocument/2006/relationships/slide" Target="/ppt/slides/slide2.xml" Id="R26d2f66f059349bd" /><Relationship Type="http://schemas.openxmlformats.org/officeDocument/2006/relationships/slide" Target="/ppt/slides/slide3.xml" Id="R9a8552b48f3848cb" /><Relationship Type="http://schemas.openxmlformats.org/officeDocument/2006/relationships/slide" Target="/ppt/slides/slide4.xml" Id="R8f3ebd6ce90442d5" /><Relationship Type="http://schemas.openxmlformats.org/officeDocument/2006/relationships/slide" Target="/ppt/slides/slide5.xml" Id="R551aac03fa0c4c5d" /><Relationship Type="http://schemas.openxmlformats.org/officeDocument/2006/relationships/slide" Target="/ppt/slides/slide6.xml" Id="R9ee30f1ce56d4682" /><Relationship Type="http://schemas.openxmlformats.org/officeDocument/2006/relationships/slide" Target="/ppt/slides/slide7.xml" Id="R093ca109790a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c867141d2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57ae779164629" /><Relationship Type="http://schemas.openxmlformats.org/officeDocument/2006/relationships/theme" Target="/ppt/slideMasters/theme/theme1.xml" Id="R1a314828419a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57ae7791646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a0cb8860f4e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b3e1a6946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69cf8a45847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05f02b54d40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266564cc5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1bdeb3e8f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79187cd61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KLOSTER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13 885 944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29 473 689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916 152 817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KLOSTER HOLDING AS</a:t>
            </a:r>
          </a:p>
        </p:txBody>
      </p:sp>
    </p:spTree>
  </p:cSld>
  <p:clrMapOvr>
    <a:masterClrMapping xmlns:a="http://schemas.openxmlformats.org/drawingml/2006/main"/>
  </p:clrMapOvr>
</p:sld>
</file>