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70e6b0a19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5d638b1cc46bd"/>
  </p:sldMasterIdLst>
  <p:sldIdLst>
    <p:sldId xmlns:r="http://schemas.openxmlformats.org/officeDocument/2006/relationships" id="256" r:id="R859734b61ce84e24"/>
    <p:sldId xmlns:r="http://schemas.openxmlformats.org/officeDocument/2006/relationships" id="257" r:id="R52f492c72b6c407e"/>
    <p:sldId xmlns:r="http://schemas.openxmlformats.org/officeDocument/2006/relationships" id="258" r:id="R0add7065d9484615"/>
    <p:sldId xmlns:r="http://schemas.openxmlformats.org/officeDocument/2006/relationships" id="259" r:id="Rcb7f8037e1db493a"/>
    <p:sldId xmlns:r="http://schemas.openxmlformats.org/officeDocument/2006/relationships" id="260" r:id="Rd1fe505e3e194c7a"/>
    <p:sldId xmlns:r="http://schemas.openxmlformats.org/officeDocument/2006/relationships" id="261" r:id="R0cb01594c63a415d"/>
    <p:sldId xmlns:r="http://schemas.openxmlformats.org/officeDocument/2006/relationships" id="262" r:id="R4e28a2eadf87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5d638b1cc46bd" /><Relationship Type="http://schemas.openxmlformats.org/officeDocument/2006/relationships/slide" Target="/ppt/slides/slide1.xml" Id="R859734b61ce84e24" /><Relationship Type="http://schemas.openxmlformats.org/officeDocument/2006/relationships/slide" Target="/ppt/slides/slide2.xml" Id="R52f492c72b6c407e" /><Relationship Type="http://schemas.openxmlformats.org/officeDocument/2006/relationships/slide" Target="/ppt/slides/slide3.xml" Id="R0add7065d9484615" /><Relationship Type="http://schemas.openxmlformats.org/officeDocument/2006/relationships/slide" Target="/ppt/slides/slide4.xml" Id="Rcb7f8037e1db493a" /><Relationship Type="http://schemas.openxmlformats.org/officeDocument/2006/relationships/slide" Target="/ppt/slides/slide5.xml" Id="Rd1fe505e3e194c7a" /><Relationship Type="http://schemas.openxmlformats.org/officeDocument/2006/relationships/slide" Target="/ppt/slides/slide6.xml" Id="R0cb01594c63a415d" /><Relationship Type="http://schemas.openxmlformats.org/officeDocument/2006/relationships/slide" Target="/ppt/slides/slide7.xml" Id="R4e28a2eadf87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8921a6009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cad9ed9784991" /><Relationship Type="http://schemas.openxmlformats.org/officeDocument/2006/relationships/theme" Target="/ppt/slideMasters/theme/theme1.xml" Id="Rd67b0d0e4f4b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cad9ed978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1a45e6bf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5fa44d48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c66c156c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dc84f1a7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fd30907a40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4308377a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2ba89769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VVS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14 723 651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1 494 769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AGGERHOLM BRIAN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HARLOFF HEIKO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Bergerudvegen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 VVS AS</a:t>
            </a:r>
          </a:p>
        </p:txBody>
      </p:sp>
    </p:spTree>
  </p:cSld>
  <p:clrMapOvr>
    <a:masterClrMapping xmlns:a="http://schemas.openxmlformats.org/drawingml/2006/main"/>
  </p:clrMapOvr>
</p:sld>
</file>