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8e031d9eb48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d06f893e6a48ac"/>
  </p:sldMasterIdLst>
  <p:sldIdLst>
    <p:sldId xmlns:r="http://schemas.openxmlformats.org/officeDocument/2006/relationships" id="256" r:id="Rbe69ae367446411e"/>
    <p:sldId xmlns:r="http://schemas.openxmlformats.org/officeDocument/2006/relationships" id="257" r:id="Rf6036f60eb504957"/>
    <p:sldId xmlns:r="http://schemas.openxmlformats.org/officeDocument/2006/relationships" id="258" r:id="R0e2f7e3765f54a84"/>
    <p:sldId xmlns:r="http://schemas.openxmlformats.org/officeDocument/2006/relationships" id="259" r:id="Rf3e0e6c45c0c440f"/>
    <p:sldId xmlns:r="http://schemas.openxmlformats.org/officeDocument/2006/relationships" id="260" r:id="Rc888f01115904b9b"/>
    <p:sldId xmlns:r="http://schemas.openxmlformats.org/officeDocument/2006/relationships" id="261" r:id="R88a95210c24e4724"/>
    <p:sldId xmlns:r="http://schemas.openxmlformats.org/officeDocument/2006/relationships" id="262" r:id="R17b104cc4feb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06f893e6a48ac" /><Relationship Type="http://schemas.openxmlformats.org/officeDocument/2006/relationships/slide" Target="/ppt/slides/slide1.xml" Id="Rbe69ae367446411e" /><Relationship Type="http://schemas.openxmlformats.org/officeDocument/2006/relationships/slide" Target="/ppt/slides/slide2.xml" Id="Rf6036f60eb504957" /><Relationship Type="http://schemas.openxmlformats.org/officeDocument/2006/relationships/slide" Target="/ppt/slides/slide3.xml" Id="R0e2f7e3765f54a84" /><Relationship Type="http://schemas.openxmlformats.org/officeDocument/2006/relationships/slide" Target="/ppt/slides/slide4.xml" Id="Rf3e0e6c45c0c440f" /><Relationship Type="http://schemas.openxmlformats.org/officeDocument/2006/relationships/slide" Target="/ppt/slides/slide5.xml" Id="Rc888f01115904b9b" /><Relationship Type="http://schemas.openxmlformats.org/officeDocument/2006/relationships/slide" Target="/ppt/slides/slide6.xml" Id="R88a95210c24e4724" /><Relationship Type="http://schemas.openxmlformats.org/officeDocument/2006/relationships/slide" Target="/ppt/slides/slide7.xml" Id="R17b104cc4feb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3173514d842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66bef6ab545e5" /><Relationship Type="http://schemas.openxmlformats.org/officeDocument/2006/relationships/theme" Target="/ppt/slideMasters/theme/theme1.xml" Id="R5eedd6fceeb4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66bef6ab545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e9aa464dc4a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84e8d4d4d4a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3666f8aec40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58d4fe18d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b9b48c2cf42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99870325d4d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7696cb60b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 EIENDOM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3 290 700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26 033 497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 NILSEN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916 155 190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