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274f3613f04e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668380caf84ffb"/>
  </p:sldMasterIdLst>
  <p:sldIdLst>
    <p:sldId xmlns:r="http://schemas.openxmlformats.org/officeDocument/2006/relationships" id="256" r:id="R3b7eb2246a7d44ba"/>
    <p:sldId xmlns:r="http://schemas.openxmlformats.org/officeDocument/2006/relationships" id="257" r:id="Rd5daa9ccc3cf49d9"/>
    <p:sldId xmlns:r="http://schemas.openxmlformats.org/officeDocument/2006/relationships" id="258" r:id="R2af0e0a1e9234758"/>
    <p:sldId xmlns:r="http://schemas.openxmlformats.org/officeDocument/2006/relationships" id="259" r:id="R0015a5150e884893"/>
    <p:sldId xmlns:r="http://schemas.openxmlformats.org/officeDocument/2006/relationships" id="260" r:id="R9c95ec60a26d473c"/>
    <p:sldId xmlns:r="http://schemas.openxmlformats.org/officeDocument/2006/relationships" id="261" r:id="Rc14181b8f99b4dac"/>
    <p:sldId xmlns:r="http://schemas.openxmlformats.org/officeDocument/2006/relationships" id="262" r:id="Rfcc12490a46541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668380caf84ffb" /><Relationship Type="http://schemas.openxmlformats.org/officeDocument/2006/relationships/slide" Target="/ppt/slides/slide1.xml" Id="R3b7eb2246a7d44ba" /><Relationship Type="http://schemas.openxmlformats.org/officeDocument/2006/relationships/slide" Target="/ppt/slides/slide2.xml" Id="Rd5daa9ccc3cf49d9" /><Relationship Type="http://schemas.openxmlformats.org/officeDocument/2006/relationships/slide" Target="/ppt/slides/slide3.xml" Id="R2af0e0a1e9234758" /><Relationship Type="http://schemas.openxmlformats.org/officeDocument/2006/relationships/slide" Target="/ppt/slides/slide4.xml" Id="R0015a5150e884893" /><Relationship Type="http://schemas.openxmlformats.org/officeDocument/2006/relationships/slide" Target="/ppt/slides/slide5.xml" Id="R9c95ec60a26d473c" /><Relationship Type="http://schemas.openxmlformats.org/officeDocument/2006/relationships/slide" Target="/ppt/slides/slide6.xml" Id="Rc14181b8f99b4dac" /><Relationship Type="http://schemas.openxmlformats.org/officeDocument/2006/relationships/slide" Target="/ppt/slides/slide7.xml" Id="Rfcc12490a46541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9957ffb9fb4d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ba03bfad94a8c" /><Relationship Type="http://schemas.openxmlformats.org/officeDocument/2006/relationships/theme" Target="/ppt/slideMasters/theme/theme1.xml" Id="Rbea2c872796245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eba03bfad94a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47149a54340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fd5f9aaca4b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517d196e940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cfce95e5346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dd4b2979b4f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aa1c8541a4b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3b2753b644e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677 627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−570 320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113 590 421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125 339 073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136 196 823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GSG INVEST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YLVA INVEST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Boganeset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916 155 824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HOLDING AS</a:t>
            </a:r>
          </a:p>
        </p:txBody>
      </p:sp>
    </p:spTree>
  </p:cSld>
  <p:clrMapOvr>
    <a:masterClrMapping xmlns:a="http://schemas.openxmlformats.org/drawingml/2006/main"/>
  </p:clrMapOvr>
</p:sld>
</file>