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d42e70380e46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5d3c09c95042f5"/>
  </p:sldMasterIdLst>
  <p:sldIdLst>
    <p:sldId xmlns:r="http://schemas.openxmlformats.org/officeDocument/2006/relationships" id="256" r:id="R227e4aa3e29d4d6d"/>
    <p:sldId xmlns:r="http://schemas.openxmlformats.org/officeDocument/2006/relationships" id="257" r:id="R950c22ee5f9643b9"/>
    <p:sldId xmlns:r="http://schemas.openxmlformats.org/officeDocument/2006/relationships" id="258" r:id="R2b74e8316adb4313"/>
    <p:sldId xmlns:r="http://schemas.openxmlformats.org/officeDocument/2006/relationships" id="259" r:id="Re8a9255d9b354e76"/>
    <p:sldId xmlns:r="http://schemas.openxmlformats.org/officeDocument/2006/relationships" id="260" r:id="R660a26a788bb4c48"/>
    <p:sldId xmlns:r="http://schemas.openxmlformats.org/officeDocument/2006/relationships" id="261" r:id="R1516958f6059452e"/>
    <p:sldId xmlns:r="http://schemas.openxmlformats.org/officeDocument/2006/relationships" id="262" r:id="R708f89d0dc9244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d3c09c95042f5" /><Relationship Type="http://schemas.openxmlformats.org/officeDocument/2006/relationships/slide" Target="/ppt/slides/slide1.xml" Id="R227e4aa3e29d4d6d" /><Relationship Type="http://schemas.openxmlformats.org/officeDocument/2006/relationships/slide" Target="/ppt/slides/slide2.xml" Id="R950c22ee5f9643b9" /><Relationship Type="http://schemas.openxmlformats.org/officeDocument/2006/relationships/slide" Target="/ppt/slides/slide3.xml" Id="R2b74e8316adb4313" /><Relationship Type="http://schemas.openxmlformats.org/officeDocument/2006/relationships/slide" Target="/ppt/slides/slide4.xml" Id="Re8a9255d9b354e76" /><Relationship Type="http://schemas.openxmlformats.org/officeDocument/2006/relationships/slide" Target="/ppt/slides/slide5.xml" Id="R660a26a788bb4c48" /><Relationship Type="http://schemas.openxmlformats.org/officeDocument/2006/relationships/slide" Target="/ppt/slides/slide6.xml" Id="R1516958f6059452e" /><Relationship Type="http://schemas.openxmlformats.org/officeDocument/2006/relationships/slide" Target="/ppt/slides/slide7.xml" Id="R708f89d0dc9244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cbb4673c2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81308f9634d82" /><Relationship Type="http://schemas.openxmlformats.org/officeDocument/2006/relationships/theme" Target="/ppt/slideMasters/theme/theme1.xml" Id="R1ab56dcf0c0b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e81308f9634d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103cafc82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4c9d80bba4f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1c518dd3343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cb310c28c48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9708d62d744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c839e8ea84e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5be645f004c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OLE A LANGEDRAG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OLE A LANGEDRAG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OLE A LANGEDRAG AS ble etablert [år] og holder til i Ramnes.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OLE A LANGEDRAG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OLE A LANGEDRAG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OLE A LANGEDRAG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56 867 449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1 785 356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1 359 599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10 127 038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21 028 496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OLE A LANGEDRAG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EIENDOM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KIRKEVOLD ØYVIND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 CON AS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OLE A LANGEDRAG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Ramnesveien 517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3175 Ramnes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31 81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post@olealangedrag.no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916 156 235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OLE A LANGEDRAG AS</a:t>
            </a:r>
          </a:p>
        </p:txBody>
      </p:sp>
    </p:spTree>
  </p:cSld>
  <p:clrMapOvr>
    <a:masterClrMapping xmlns:a="http://schemas.openxmlformats.org/drawingml/2006/main"/>
  </p:clrMapOvr>
</p:sld>
</file>