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7c33553d9647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ef29ba7ae04298"/>
  </p:sldMasterIdLst>
  <p:sldIdLst>
    <p:sldId xmlns:r="http://schemas.openxmlformats.org/officeDocument/2006/relationships" id="256" r:id="R7347cf7447b3468b"/>
    <p:sldId xmlns:r="http://schemas.openxmlformats.org/officeDocument/2006/relationships" id="257" r:id="R0ca4ad5846f842a4"/>
    <p:sldId xmlns:r="http://schemas.openxmlformats.org/officeDocument/2006/relationships" id="258" r:id="R1ff15f2defc94acc"/>
    <p:sldId xmlns:r="http://schemas.openxmlformats.org/officeDocument/2006/relationships" id="259" r:id="Re28d01f8bb8f40cf"/>
    <p:sldId xmlns:r="http://schemas.openxmlformats.org/officeDocument/2006/relationships" id="260" r:id="R6433ced3659c462f"/>
    <p:sldId xmlns:r="http://schemas.openxmlformats.org/officeDocument/2006/relationships" id="261" r:id="R379eac4df77f409f"/>
    <p:sldId xmlns:r="http://schemas.openxmlformats.org/officeDocument/2006/relationships" id="262" r:id="R1cbc802d37ca49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f29ba7ae04298" /><Relationship Type="http://schemas.openxmlformats.org/officeDocument/2006/relationships/slide" Target="/ppt/slides/slide1.xml" Id="R7347cf7447b3468b" /><Relationship Type="http://schemas.openxmlformats.org/officeDocument/2006/relationships/slide" Target="/ppt/slides/slide2.xml" Id="R0ca4ad5846f842a4" /><Relationship Type="http://schemas.openxmlformats.org/officeDocument/2006/relationships/slide" Target="/ppt/slides/slide3.xml" Id="R1ff15f2defc94acc" /><Relationship Type="http://schemas.openxmlformats.org/officeDocument/2006/relationships/slide" Target="/ppt/slides/slide4.xml" Id="Re28d01f8bb8f40cf" /><Relationship Type="http://schemas.openxmlformats.org/officeDocument/2006/relationships/slide" Target="/ppt/slides/slide5.xml" Id="R6433ced3659c462f" /><Relationship Type="http://schemas.openxmlformats.org/officeDocument/2006/relationships/slide" Target="/ppt/slides/slide6.xml" Id="R379eac4df77f409f" /><Relationship Type="http://schemas.openxmlformats.org/officeDocument/2006/relationships/slide" Target="/ppt/slides/slide7.xml" Id="R1cbc802d37ca49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f8fe4026bc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39c5d02e94214" /><Relationship Type="http://schemas.openxmlformats.org/officeDocument/2006/relationships/theme" Target="/ppt/slideMasters/theme/theme1.xml" Id="R6c39d62012f849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f39c5d02e9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2e08b36ef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60f061f7940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a584dcac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fd0bbb166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07b41daed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f315a31042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d86bddc3c49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PRINCIPESSA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PRINCIPESSA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PRINCIPESSA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PRINCIPESSA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PRINCIPESSA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PRINCIPESSA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2 164 860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4 586 333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PRINCIPESSA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STØRVOLD GURI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PRINCIPESSA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Røykenveien 337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916 161 115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PRINCIPESSA AS</a:t>
            </a:r>
          </a:p>
        </p:txBody>
      </p:sp>
    </p:spTree>
  </p:cSld>
  <p:clrMapOvr>
    <a:masterClrMapping xmlns:a="http://schemas.openxmlformats.org/drawingml/2006/main"/>
  </p:clrMapOvr>
</p:sld>
</file>