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b45c1c3ed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aec9cbc6e43c7"/>
  </p:sldMasterIdLst>
  <p:sldIdLst>
    <p:sldId xmlns:r="http://schemas.openxmlformats.org/officeDocument/2006/relationships" id="256" r:id="Rd7d562bd957e4d7a"/>
    <p:sldId xmlns:r="http://schemas.openxmlformats.org/officeDocument/2006/relationships" id="257" r:id="Rfc6b89e9a0114fb7"/>
    <p:sldId xmlns:r="http://schemas.openxmlformats.org/officeDocument/2006/relationships" id="258" r:id="R443a774ad8d943f6"/>
    <p:sldId xmlns:r="http://schemas.openxmlformats.org/officeDocument/2006/relationships" id="259" r:id="Rbb692daa7b3c4c1d"/>
    <p:sldId xmlns:r="http://schemas.openxmlformats.org/officeDocument/2006/relationships" id="260" r:id="R0e8ecab80a564d89"/>
    <p:sldId xmlns:r="http://schemas.openxmlformats.org/officeDocument/2006/relationships" id="261" r:id="R059fa5e7eef74ab0"/>
    <p:sldId xmlns:r="http://schemas.openxmlformats.org/officeDocument/2006/relationships" id="262" r:id="R72f4a5a8bde8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aec9cbc6e43c7" /><Relationship Type="http://schemas.openxmlformats.org/officeDocument/2006/relationships/slide" Target="/ppt/slides/slide1.xml" Id="Rd7d562bd957e4d7a" /><Relationship Type="http://schemas.openxmlformats.org/officeDocument/2006/relationships/slide" Target="/ppt/slides/slide2.xml" Id="Rfc6b89e9a0114fb7" /><Relationship Type="http://schemas.openxmlformats.org/officeDocument/2006/relationships/slide" Target="/ppt/slides/slide3.xml" Id="R443a774ad8d943f6" /><Relationship Type="http://schemas.openxmlformats.org/officeDocument/2006/relationships/slide" Target="/ppt/slides/slide4.xml" Id="Rbb692daa7b3c4c1d" /><Relationship Type="http://schemas.openxmlformats.org/officeDocument/2006/relationships/slide" Target="/ppt/slides/slide5.xml" Id="R0e8ecab80a564d89" /><Relationship Type="http://schemas.openxmlformats.org/officeDocument/2006/relationships/slide" Target="/ppt/slides/slide6.xml" Id="R059fa5e7eef74ab0" /><Relationship Type="http://schemas.openxmlformats.org/officeDocument/2006/relationships/slide" Target="/ppt/slides/slide7.xml" Id="R72f4a5a8bde8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8a0311d05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84ec9de94780" /><Relationship Type="http://schemas.openxmlformats.org/officeDocument/2006/relationships/theme" Target="/ppt/slideMasters/theme/theme1.xml" Id="R8adbfd4efaaa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f84ec9de9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663b31c9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edcdeb18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491692fc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283e7c34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c1b8bcdf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588b1664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53cd4589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