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67395baa7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622da3ace4e37"/>
  </p:sldMasterIdLst>
  <p:sldIdLst>
    <p:sldId xmlns:r="http://schemas.openxmlformats.org/officeDocument/2006/relationships" id="256" r:id="R4417750b6bef4772"/>
    <p:sldId xmlns:r="http://schemas.openxmlformats.org/officeDocument/2006/relationships" id="257" r:id="R0ee3eea88b3b4167"/>
    <p:sldId xmlns:r="http://schemas.openxmlformats.org/officeDocument/2006/relationships" id="258" r:id="R4a7761d077a14efc"/>
    <p:sldId xmlns:r="http://schemas.openxmlformats.org/officeDocument/2006/relationships" id="259" r:id="R694f35b328cb4e36"/>
    <p:sldId xmlns:r="http://schemas.openxmlformats.org/officeDocument/2006/relationships" id="260" r:id="R5ccc529af0ae4893"/>
    <p:sldId xmlns:r="http://schemas.openxmlformats.org/officeDocument/2006/relationships" id="261" r:id="R24555d6d44d5405c"/>
    <p:sldId xmlns:r="http://schemas.openxmlformats.org/officeDocument/2006/relationships" id="262" r:id="Rd1227ac7b1e5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622da3ace4e37" /><Relationship Type="http://schemas.openxmlformats.org/officeDocument/2006/relationships/slide" Target="/ppt/slides/slide1.xml" Id="R4417750b6bef4772" /><Relationship Type="http://schemas.openxmlformats.org/officeDocument/2006/relationships/slide" Target="/ppt/slides/slide2.xml" Id="R0ee3eea88b3b4167" /><Relationship Type="http://schemas.openxmlformats.org/officeDocument/2006/relationships/slide" Target="/ppt/slides/slide3.xml" Id="R4a7761d077a14efc" /><Relationship Type="http://schemas.openxmlformats.org/officeDocument/2006/relationships/slide" Target="/ppt/slides/slide4.xml" Id="R694f35b328cb4e36" /><Relationship Type="http://schemas.openxmlformats.org/officeDocument/2006/relationships/slide" Target="/ppt/slides/slide5.xml" Id="R5ccc529af0ae4893" /><Relationship Type="http://schemas.openxmlformats.org/officeDocument/2006/relationships/slide" Target="/ppt/slides/slide6.xml" Id="R24555d6d44d5405c" /><Relationship Type="http://schemas.openxmlformats.org/officeDocument/2006/relationships/slide" Target="/ppt/slides/slide7.xml" Id="Rd1227ac7b1e5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e5e9273a8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16fb978ba4459" /><Relationship Type="http://schemas.openxmlformats.org/officeDocument/2006/relationships/theme" Target="/ppt/slideMasters/theme/theme1.xml" Id="Raacb484b95f2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16fb978ba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0e51ca0cc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0df6728eb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c2c934d21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725a1d7d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e068eeb32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fcf215e3a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6493f65c42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BASSENGSPESIALISTEN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BASSENGSPESIALISTEN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24 273 909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−5 501 254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−5 583 576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5 241 390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ROLF IVAR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SAARENPÄÄ PAAVO EINAR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TOM ERIK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SAMOSKA KESTUTIS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1538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74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post@pools.no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www.pools.no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916 162 979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BASSENGSPESIALISTEN AS</a:t>
            </a:r>
          </a:p>
        </p:txBody>
      </p:sp>
    </p:spTree>
  </p:cSld>
  <p:clrMapOvr>
    <a:masterClrMapping xmlns:a="http://schemas.openxmlformats.org/drawingml/2006/main"/>
  </p:clrMapOvr>
</p:sld>
</file>