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b37ff2c8747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41759eb044f0c"/>
  </p:sldMasterIdLst>
  <p:sldIdLst>
    <p:sldId xmlns:r="http://schemas.openxmlformats.org/officeDocument/2006/relationships" id="256" r:id="Ra4a53d85da984001"/>
    <p:sldId xmlns:r="http://schemas.openxmlformats.org/officeDocument/2006/relationships" id="257" r:id="R7bf9c41797ef4f31"/>
    <p:sldId xmlns:r="http://schemas.openxmlformats.org/officeDocument/2006/relationships" id="258" r:id="R3460bf1dcfd049ee"/>
    <p:sldId xmlns:r="http://schemas.openxmlformats.org/officeDocument/2006/relationships" id="259" r:id="Rf1f33562821d4902"/>
    <p:sldId xmlns:r="http://schemas.openxmlformats.org/officeDocument/2006/relationships" id="260" r:id="R8b11a16037504019"/>
    <p:sldId xmlns:r="http://schemas.openxmlformats.org/officeDocument/2006/relationships" id="261" r:id="R6c8a7284e53e40c3"/>
    <p:sldId xmlns:r="http://schemas.openxmlformats.org/officeDocument/2006/relationships" id="262" r:id="R9466406ff6f8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41759eb044f0c" /><Relationship Type="http://schemas.openxmlformats.org/officeDocument/2006/relationships/slide" Target="/ppt/slides/slide1.xml" Id="Ra4a53d85da984001" /><Relationship Type="http://schemas.openxmlformats.org/officeDocument/2006/relationships/slide" Target="/ppt/slides/slide2.xml" Id="R7bf9c41797ef4f31" /><Relationship Type="http://schemas.openxmlformats.org/officeDocument/2006/relationships/slide" Target="/ppt/slides/slide3.xml" Id="R3460bf1dcfd049ee" /><Relationship Type="http://schemas.openxmlformats.org/officeDocument/2006/relationships/slide" Target="/ppt/slides/slide4.xml" Id="Rf1f33562821d4902" /><Relationship Type="http://schemas.openxmlformats.org/officeDocument/2006/relationships/slide" Target="/ppt/slides/slide5.xml" Id="R8b11a16037504019" /><Relationship Type="http://schemas.openxmlformats.org/officeDocument/2006/relationships/slide" Target="/ppt/slides/slide6.xml" Id="R6c8a7284e53e40c3" /><Relationship Type="http://schemas.openxmlformats.org/officeDocument/2006/relationships/slide" Target="/ppt/slides/slide7.xml" Id="R9466406ff6f8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3457d4387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abb528fa478c" /><Relationship Type="http://schemas.openxmlformats.org/officeDocument/2006/relationships/theme" Target="/ppt/slideMasters/theme/theme1.xml" Id="Rd1a0cd25697e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5abb528fa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85420720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1d0b3009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e81c871d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ca6dedfa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9987d8a35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45f4e5ac3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7a63775d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RAIDON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RAIDON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87 758 787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RAISUTIS DONATAS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BUDRIKIS RAMUNAS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RAISUTE DOVILE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Gauteidveien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raisutis.d@gmail.com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916 165 536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RAIDON AS</a:t>
            </a:r>
          </a:p>
        </p:txBody>
      </p:sp>
    </p:spTree>
  </p:cSld>
  <p:clrMapOvr>
    <a:masterClrMapping xmlns:a="http://schemas.openxmlformats.org/drawingml/2006/main"/>
  </p:clrMapOvr>
</p:sld>
</file>