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ab83d0721841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2c408dbff3494a"/>
  </p:sldMasterIdLst>
  <p:sldIdLst>
    <p:sldId xmlns:r="http://schemas.openxmlformats.org/officeDocument/2006/relationships" id="256" r:id="Rf551c3ab476d4bec"/>
    <p:sldId xmlns:r="http://schemas.openxmlformats.org/officeDocument/2006/relationships" id="257" r:id="R7576faef0d384cf3"/>
    <p:sldId xmlns:r="http://schemas.openxmlformats.org/officeDocument/2006/relationships" id="258" r:id="R764d0c6f0d0b430a"/>
    <p:sldId xmlns:r="http://schemas.openxmlformats.org/officeDocument/2006/relationships" id="259" r:id="R1e8f585287f54aac"/>
    <p:sldId xmlns:r="http://schemas.openxmlformats.org/officeDocument/2006/relationships" id="260" r:id="R38c18c4222924451"/>
    <p:sldId xmlns:r="http://schemas.openxmlformats.org/officeDocument/2006/relationships" id="261" r:id="Re74e06c08f78403f"/>
    <p:sldId xmlns:r="http://schemas.openxmlformats.org/officeDocument/2006/relationships" id="262" r:id="R00d7deb27b7a49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c408dbff3494a" /><Relationship Type="http://schemas.openxmlformats.org/officeDocument/2006/relationships/slide" Target="/ppt/slides/slide1.xml" Id="Rf551c3ab476d4bec" /><Relationship Type="http://schemas.openxmlformats.org/officeDocument/2006/relationships/slide" Target="/ppt/slides/slide2.xml" Id="R7576faef0d384cf3" /><Relationship Type="http://schemas.openxmlformats.org/officeDocument/2006/relationships/slide" Target="/ppt/slides/slide3.xml" Id="R764d0c6f0d0b430a" /><Relationship Type="http://schemas.openxmlformats.org/officeDocument/2006/relationships/slide" Target="/ppt/slides/slide4.xml" Id="R1e8f585287f54aac" /><Relationship Type="http://schemas.openxmlformats.org/officeDocument/2006/relationships/slide" Target="/ppt/slides/slide5.xml" Id="R38c18c4222924451" /><Relationship Type="http://schemas.openxmlformats.org/officeDocument/2006/relationships/slide" Target="/ppt/slides/slide6.xml" Id="Re74e06c08f78403f" /><Relationship Type="http://schemas.openxmlformats.org/officeDocument/2006/relationships/slide" Target="/ppt/slides/slide7.xml" Id="R00d7deb27b7a49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6a2d46c6d45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5fce98e0243a7" /><Relationship Type="http://schemas.openxmlformats.org/officeDocument/2006/relationships/theme" Target="/ppt/slideMasters/theme/theme1.xml" Id="Raecacff19a49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95fce98e0243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a7c78c0ef4f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477dc3ac045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12669a2f248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986b8b30347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332e8c2f546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9f5b69fb541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d4b079a4848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CON-REHAB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CON-REHAB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CON-REHAB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CON-REHAB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CON-REHAB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CON-REHAB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51 759 889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4 527 020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3 436 320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7 885 571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19 309 802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CON-REHAB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CONCRETE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CON-REHAB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916 168 292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CON-REHAB AS</a:t>
            </a:r>
          </a:p>
        </p:txBody>
      </p:sp>
    </p:spTree>
  </p:cSld>
  <p:clrMapOvr>
    <a:masterClrMapping xmlns:a="http://schemas.openxmlformats.org/drawingml/2006/main"/>
  </p:clrMapOvr>
</p:sld>
</file>