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bcaee05ec34e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4d1a12b9724d72"/>
  </p:sldMasterIdLst>
  <p:sldIdLst>
    <p:sldId xmlns:r="http://schemas.openxmlformats.org/officeDocument/2006/relationships" id="256" r:id="R961a8aad44bb43f3"/>
    <p:sldId xmlns:r="http://schemas.openxmlformats.org/officeDocument/2006/relationships" id="257" r:id="Rcee21288419d4431"/>
    <p:sldId xmlns:r="http://schemas.openxmlformats.org/officeDocument/2006/relationships" id="258" r:id="Rd17a1fcb4a434426"/>
    <p:sldId xmlns:r="http://schemas.openxmlformats.org/officeDocument/2006/relationships" id="259" r:id="Rcb73a97c7718498f"/>
    <p:sldId xmlns:r="http://schemas.openxmlformats.org/officeDocument/2006/relationships" id="260" r:id="R8f9a964b9c9840e7"/>
    <p:sldId xmlns:r="http://schemas.openxmlformats.org/officeDocument/2006/relationships" id="261" r:id="R64cefc1b36ae48c1"/>
    <p:sldId xmlns:r="http://schemas.openxmlformats.org/officeDocument/2006/relationships" id="262" r:id="R60ac85d6c4d641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4d1a12b9724d72" /><Relationship Type="http://schemas.openxmlformats.org/officeDocument/2006/relationships/slide" Target="/ppt/slides/slide1.xml" Id="R961a8aad44bb43f3" /><Relationship Type="http://schemas.openxmlformats.org/officeDocument/2006/relationships/slide" Target="/ppt/slides/slide2.xml" Id="Rcee21288419d4431" /><Relationship Type="http://schemas.openxmlformats.org/officeDocument/2006/relationships/slide" Target="/ppt/slides/slide3.xml" Id="Rd17a1fcb4a434426" /><Relationship Type="http://schemas.openxmlformats.org/officeDocument/2006/relationships/slide" Target="/ppt/slides/slide4.xml" Id="Rcb73a97c7718498f" /><Relationship Type="http://schemas.openxmlformats.org/officeDocument/2006/relationships/slide" Target="/ppt/slides/slide5.xml" Id="R8f9a964b9c9840e7" /><Relationship Type="http://schemas.openxmlformats.org/officeDocument/2006/relationships/slide" Target="/ppt/slides/slide6.xml" Id="R64cefc1b36ae48c1" /><Relationship Type="http://schemas.openxmlformats.org/officeDocument/2006/relationships/slide" Target="/ppt/slides/slide7.xml" Id="R60ac85d6c4d641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0c79a831b44d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2f18bff2c449b" /><Relationship Type="http://schemas.openxmlformats.org/officeDocument/2006/relationships/theme" Target="/ppt/slideMasters/theme/theme1.xml" Id="Rd6d1b8570dac44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d2f18bff2c44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005f1067041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05439d9e646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39773f9fb49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44ec2f76848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e73ee414d4f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7e6d44b4a40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6f3d1392645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GS ARKITEKTER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 ARKITEKTER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2 466 398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151 592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790 831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STROHMEIER GEORG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Eyvind Lyches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1338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gs@gsarkitekter.no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www.gsarkitekter.no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916 173 075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 ARKITEKTER AS</a:t>
            </a:r>
          </a:p>
        </p:txBody>
      </p:sp>
    </p:spTree>
  </p:cSld>
  <p:clrMapOvr>
    <a:masterClrMapping xmlns:a="http://schemas.openxmlformats.org/drawingml/2006/main"/>
  </p:clrMapOvr>
</p:sld>
</file>