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dcb92e1ebd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ffe816fa64d03"/>
  </p:sldMasterIdLst>
  <p:sldIdLst>
    <p:sldId xmlns:r="http://schemas.openxmlformats.org/officeDocument/2006/relationships" id="256" r:id="R464521c61f3f42a1"/>
    <p:sldId xmlns:r="http://schemas.openxmlformats.org/officeDocument/2006/relationships" id="257" r:id="Rc513d7f00ab14e45"/>
    <p:sldId xmlns:r="http://schemas.openxmlformats.org/officeDocument/2006/relationships" id="258" r:id="Rdd57c54dad654f0b"/>
    <p:sldId xmlns:r="http://schemas.openxmlformats.org/officeDocument/2006/relationships" id="259" r:id="R762da92df617401f"/>
    <p:sldId xmlns:r="http://schemas.openxmlformats.org/officeDocument/2006/relationships" id="260" r:id="R8a2999ebfbb1481b"/>
    <p:sldId xmlns:r="http://schemas.openxmlformats.org/officeDocument/2006/relationships" id="261" r:id="R2094311135164b8e"/>
    <p:sldId xmlns:r="http://schemas.openxmlformats.org/officeDocument/2006/relationships" id="262" r:id="R49ae788a3744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ffe816fa64d03" /><Relationship Type="http://schemas.openxmlformats.org/officeDocument/2006/relationships/slide" Target="/ppt/slides/slide1.xml" Id="R464521c61f3f42a1" /><Relationship Type="http://schemas.openxmlformats.org/officeDocument/2006/relationships/slide" Target="/ppt/slides/slide2.xml" Id="Rc513d7f00ab14e45" /><Relationship Type="http://schemas.openxmlformats.org/officeDocument/2006/relationships/slide" Target="/ppt/slides/slide3.xml" Id="Rdd57c54dad654f0b" /><Relationship Type="http://schemas.openxmlformats.org/officeDocument/2006/relationships/slide" Target="/ppt/slides/slide4.xml" Id="R762da92df617401f" /><Relationship Type="http://schemas.openxmlformats.org/officeDocument/2006/relationships/slide" Target="/ppt/slides/slide5.xml" Id="R8a2999ebfbb1481b" /><Relationship Type="http://schemas.openxmlformats.org/officeDocument/2006/relationships/slide" Target="/ppt/slides/slide6.xml" Id="R2094311135164b8e" /><Relationship Type="http://schemas.openxmlformats.org/officeDocument/2006/relationships/slide" Target="/ppt/slides/slide7.xml" Id="R49ae788a3744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94c079f2e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2706b2384fa2" /><Relationship Type="http://schemas.openxmlformats.org/officeDocument/2006/relationships/theme" Target="/ppt/slideMasters/theme/theme1.xml" Id="Rf6b123a97c3e46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72706b238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02610bf90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417ad105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261efa00f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af31bba7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ebd7db53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da056b76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d397ab64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 KATALYSATOR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KATALYSATOR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130 384 115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82,3 %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916 189 079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 KATALYSATOR AS</a:t>
            </a:r>
          </a:p>
        </p:txBody>
      </p:sp>
    </p:spTree>
  </p:cSld>
  <p:clrMapOvr>
    <a:masterClrMapping xmlns:a="http://schemas.openxmlformats.org/drawingml/2006/main"/>
  </p:clrMapOvr>
</p:sld>
</file>