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20ceacb0a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7523780744693"/>
  </p:sldMasterIdLst>
  <p:sldIdLst>
    <p:sldId xmlns:r="http://schemas.openxmlformats.org/officeDocument/2006/relationships" id="256" r:id="R417d80eb3e614996"/>
    <p:sldId xmlns:r="http://schemas.openxmlformats.org/officeDocument/2006/relationships" id="257" r:id="R55b05ed13bcc4b4f"/>
    <p:sldId xmlns:r="http://schemas.openxmlformats.org/officeDocument/2006/relationships" id="258" r:id="R7b3c2abe9dfe469f"/>
    <p:sldId xmlns:r="http://schemas.openxmlformats.org/officeDocument/2006/relationships" id="259" r:id="R708696a987af4c29"/>
    <p:sldId xmlns:r="http://schemas.openxmlformats.org/officeDocument/2006/relationships" id="260" r:id="Rae7d7ca3acd04d36"/>
    <p:sldId xmlns:r="http://schemas.openxmlformats.org/officeDocument/2006/relationships" id="261" r:id="Rf598a93d0ec344c7"/>
    <p:sldId xmlns:r="http://schemas.openxmlformats.org/officeDocument/2006/relationships" id="262" r:id="R5b1feb4e10cb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7523780744693" /><Relationship Type="http://schemas.openxmlformats.org/officeDocument/2006/relationships/slide" Target="/ppt/slides/slide1.xml" Id="R417d80eb3e614996" /><Relationship Type="http://schemas.openxmlformats.org/officeDocument/2006/relationships/slide" Target="/ppt/slides/slide2.xml" Id="R55b05ed13bcc4b4f" /><Relationship Type="http://schemas.openxmlformats.org/officeDocument/2006/relationships/slide" Target="/ppt/slides/slide3.xml" Id="R7b3c2abe9dfe469f" /><Relationship Type="http://schemas.openxmlformats.org/officeDocument/2006/relationships/slide" Target="/ppt/slides/slide4.xml" Id="R708696a987af4c29" /><Relationship Type="http://schemas.openxmlformats.org/officeDocument/2006/relationships/slide" Target="/ppt/slides/slide5.xml" Id="Rae7d7ca3acd04d36" /><Relationship Type="http://schemas.openxmlformats.org/officeDocument/2006/relationships/slide" Target="/ppt/slides/slide6.xml" Id="Rf598a93d0ec344c7" /><Relationship Type="http://schemas.openxmlformats.org/officeDocument/2006/relationships/slide" Target="/ppt/slides/slide7.xml" Id="R5b1feb4e10cb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1d2b0563e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3aec39914ded" /><Relationship Type="http://schemas.openxmlformats.org/officeDocument/2006/relationships/theme" Target="/ppt/slideMasters/theme/theme1.xml" Id="R2b34d45125ae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43aec3991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804e7d09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ca835b78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f7e3355e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f57520633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eb107f7e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9cfd73966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af22dca8f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DECOGRUPPEN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DECOGRUPPEN AS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5 599 335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MIERZWA JOZEF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916 195 761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DECOGRUPPEN AS</a:t>
            </a:r>
          </a:p>
        </p:txBody>
      </p:sp>
    </p:spTree>
  </p:cSld>
  <p:clrMapOvr>
    <a:masterClrMapping xmlns:a="http://schemas.openxmlformats.org/drawingml/2006/main"/>
  </p:clrMapOvr>
</p:sld>
</file>