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f0cf2df95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a6f42f3304813"/>
  </p:sldMasterIdLst>
  <p:sldIdLst>
    <p:sldId xmlns:r="http://schemas.openxmlformats.org/officeDocument/2006/relationships" id="256" r:id="R9fda3e22236243c0"/>
    <p:sldId xmlns:r="http://schemas.openxmlformats.org/officeDocument/2006/relationships" id="257" r:id="R260bb9c0ca7b4398"/>
    <p:sldId xmlns:r="http://schemas.openxmlformats.org/officeDocument/2006/relationships" id="258" r:id="R56783bff4cb24412"/>
    <p:sldId xmlns:r="http://schemas.openxmlformats.org/officeDocument/2006/relationships" id="259" r:id="R217fcf8b20134a2b"/>
    <p:sldId xmlns:r="http://schemas.openxmlformats.org/officeDocument/2006/relationships" id="260" r:id="Rbdf0412aa0714606"/>
    <p:sldId xmlns:r="http://schemas.openxmlformats.org/officeDocument/2006/relationships" id="261" r:id="R73557a5974644254"/>
    <p:sldId xmlns:r="http://schemas.openxmlformats.org/officeDocument/2006/relationships" id="262" r:id="R4c625eaaca08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a6f42f3304813" /><Relationship Type="http://schemas.openxmlformats.org/officeDocument/2006/relationships/slide" Target="/ppt/slides/slide1.xml" Id="R9fda3e22236243c0" /><Relationship Type="http://schemas.openxmlformats.org/officeDocument/2006/relationships/slide" Target="/ppt/slides/slide2.xml" Id="R260bb9c0ca7b4398" /><Relationship Type="http://schemas.openxmlformats.org/officeDocument/2006/relationships/slide" Target="/ppt/slides/slide3.xml" Id="R56783bff4cb24412" /><Relationship Type="http://schemas.openxmlformats.org/officeDocument/2006/relationships/slide" Target="/ppt/slides/slide4.xml" Id="R217fcf8b20134a2b" /><Relationship Type="http://schemas.openxmlformats.org/officeDocument/2006/relationships/slide" Target="/ppt/slides/slide5.xml" Id="Rbdf0412aa0714606" /><Relationship Type="http://schemas.openxmlformats.org/officeDocument/2006/relationships/slide" Target="/ppt/slides/slide6.xml" Id="R73557a5974644254" /><Relationship Type="http://schemas.openxmlformats.org/officeDocument/2006/relationships/slide" Target="/ppt/slides/slide7.xml" Id="R4c625eaaca08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72c1fb292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dbb3514640c3" /><Relationship Type="http://schemas.openxmlformats.org/officeDocument/2006/relationships/theme" Target="/ppt/slideMasters/theme/theme1.xml" Id="Recaf328d5aa6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fdbb35146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ace248c0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0099187f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02504b58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fd1e2d5d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681d54fe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9c3e1d99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77314b76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Raubekkgata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