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813f3c966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22ae9376a4771"/>
  </p:sldMasterIdLst>
  <p:sldIdLst>
    <p:sldId xmlns:r="http://schemas.openxmlformats.org/officeDocument/2006/relationships" id="256" r:id="R5c01b88ae62c4220"/>
    <p:sldId xmlns:r="http://schemas.openxmlformats.org/officeDocument/2006/relationships" id="257" r:id="Ra7f869c13fb146ab"/>
    <p:sldId xmlns:r="http://schemas.openxmlformats.org/officeDocument/2006/relationships" id="258" r:id="Rbf8177ba5e294f72"/>
    <p:sldId xmlns:r="http://schemas.openxmlformats.org/officeDocument/2006/relationships" id="259" r:id="Ra3c2f8572d9448f5"/>
    <p:sldId xmlns:r="http://schemas.openxmlformats.org/officeDocument/2006/relationships" id="260" r:id="Rf7a3b5f194d94c05"/>
    <p:sldId xmlns:r="http://schemas.openxmlformats.org/officeDocument/2006/relationships" id="261" r:id="R037720af11dd480e"/>
    <p:sldId xmlns:r="http://schemas.openxmlformats.org/officeDocument/2006/relationships" id="262" r:id="Ra33a9f39996644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22ae9376a4771" /><Relationship Type="http://schemas.openxmlformats.org/officeDocument/2006/relationships/slide" Target="/ppt/slides/slide1.xml" Id="R5c01b88ae62c4220" /><Relationship Type="http://schemas.openxmlformats.org/officeDocument/2006/relationships/slide" Target="/ppt/slides/slide2.xml" Id="Ra7f869c13fb146ab" /><Relationship Type="http://schemas.openxmlformats.org/officeDocument/2006/relationships/slide" Target="/ppt/slides/slide3.xml" Id="Rbf8177ba5e294f72" /><Relationship Type="http://schemas.openxmlformats.org/officeDocument/2006/relationships/slide" Target="/ppt/slides/slide4.xml" Id="Ra3c2f8572d9448f5" /><Relationship Type="http://schemas.openxmlformats.org/officeDocument/2006/relationships/slide" Target="/ppt/slides/slide5.xml" Id="Rf7a3b5f194d94c05" /><Relationship Type="http://schemas.openxmlformats.org/officeDocument/2006/relationships/slide" Target="/ppt/slides/slide6.xml" Id="R037720af11dd480e" /><Relationship Type="http://schemas.openxmlformats.org/officeDocument/2006/relationships/slide" Target="/ppt/slides/slide7.xml" Id="Ra33a9f39996644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7fe3b2e30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b9127d0d94615" /><Relationship Type="http://schemas.openxmlformats.org/officeDocument/2006/relationships/theme" Target="/ppt/slideMasters/theme/theme1.xml" Id="R487b090359fa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b9127d0d9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fb2adfe8a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bb795a23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1fbf46dd0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3862d14c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d544cfa7e47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7ae860a8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9681e30f5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DECO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DECO NORGE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25 554 351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−1 044 523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5 500 851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28 877 246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DECOGRUPPEN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Deco Norge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916 204 078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DECO NORGE AS</a:t>
            </a:r>
          </a:p>
        </p:txBody>
      </p:sp>
    </p:spTree>
  </p:cSld>
  <p:clrMapOvr>
    <a:masterClrMapping xmlns:a="http://schemas.openxmlformats.org/drawingml/2006/main"/>
  </p:clrMapOvr>
</p:sld>
</file>