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8de603cf4447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e715701b0c456b"/>
  </p:sldMasterIdLst>
  <p:sldIdLst>
    <p:sldId xmlns:r="http://schemas.openxmlformats.org/officeDocument/2006/relationships" id="256" r:id="R0c578adcfd8a47d9"/>
    <p:sldId xmlns:r="http://schemas.openxmlformats.org/officeDocument/2006/relationships" id="257" r:id="R644cc145182e418c"/>
    <p:sldId xmlns:r="http://schemas.openxmlformats.org/officeDocument/2006/relationships" id="258" r:id="Re92b2125bcec4265"/>
    <p:sldId xmlns:r="http://schemas.openxmlformats.org/officeDocument/2006/relationships" id="259" r:id="Rc27e335483fe460e"/>
    <p:sldId xmlns:r="http://schemas.openxmlformats.org/officeDocument/2006/relationships" id="260" r:id="R9ea8592c57f54970"/>
    <p:sldId xmlns:r="http://schemas.openxmlformats.org/officeDocument/2006/relationships" id="261" r:id="Rebeb8f0a2993412a"/>
    <p:sldId xmlns:r="http://schemas.openxmlformats.org/officeDocument/2006/relationships" id="262" r:id="Rdb012c94fc094a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e715701b0c456b" /><Relationship Type="http://schemas.openxmlformats.org/officeDocument/2006/relationships/slide" Target="/ppt/slides/slide1.xml" Id="R0c578adcfd8a47d9" /><Relationship Type="http://schemas.openxmlformats.org/officeDocument/2006/relationships/slide" Target="/ppt/slides/slide2.xml" Id="R644cc145182e418c" /><Relationship Type="http://schemas.openxmlformats.org/officeDocument/2006/relationships/slide" Target="/ppt/slides/slide3.xml" Id="Re92b2125bcec4265" /><Relationship Type="http://schemas.openxmlformats.org/officeDocument/2006/relationships/slide" Target="/ppt/slides/slide4.xml" Id="Rc27e335483fe460e" /><Relationship Type="http://schemas.openxmlformats.org/officeDocument/2006/relationships/slide" Target="/ppt/slides/slide5.xml" Id="R9ea8592c57f54970" /><Relationship Type="http://schemas.openxmlformats.org/officeDocument/2006/relationships/slide" Target="/ppt/slides/slide6.xml" Id="Rebeb8f0a2993412a" /><Relationship Type="http://schemas.openxmlformats.org/officeDocument/2006/relationships/slide" Target="/ppt/slides/slide7.xml" Id="Rdb012c94fc094a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1b298b8dd546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08a2081714abf" /><Relationship Type="http://schemas.openxmlformats.org/officeDocument/2006/relationships/theme" Target="/ppt/slideMasters/theme/theme1.xml" Id="R1790c11ecb4a49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c08a2081714a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b0b3532654a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2deaeb5794b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ef0b1da464e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3ba2dee9845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7e283b12e4a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46fdab6d444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3b07ebd194e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GRIMNES &amp; ANTONSEN FJELLSPRENGNING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GRIMNES &amp; ANTONSEN FJELLSPRENGNING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GRIMNES &amp; ANTONSEN FJELLSPRENGNING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GRIMNES &amp; ANTONSEN FJELLSPRENGNING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GRIMNES &amp; ANTONSEN FJELLSPRENGNING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GRIMNES &amp; ANTONSEN FJELLSPRENGNING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4 982 236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322 462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299 375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145 391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1 589 015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GRIMNES &amp; ANTONSEN FJELLSPRENGNING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RUNE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GRIMNES VEBJØRN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GRIMNES &amp; ANTONSEN FJELLSPRENGNING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Gjeddes vei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3610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916 212 267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GRIMNES &amp; ANTONSEN FJELLSPRENGNING AS</a:t>
            </a:r>
          </a:p>
        </p:txBody>
      </p:sp>
    </p:spTree>
  </p:cSld>
  <p:clrMapOvr>
    <a:masterClrMapping xmlns:a="http://schemas.openxmlformats.org/drawingml/2006/main"/>
  </p:clrMapOvr>
</p:sld>
</file>