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a3bbceae9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59105c0094514"/>
  </p:sldMasterIdLst>
  <p:sldIdLst>
    <p:sldId xmlns:r="http://schemas.openxmlformats.org/officeDocument/2006/relationships" id="256" r:id="R7505782becb745ee"/>
    <p:sldId xmlns:r="http://schemas.openxmlformats.org/officeDocument/2006/relationships" id="257" r:id="Rfcecc1fd189f4814"/>
    <p:sldId xmlns:r="http://schemas.openxmlformats.org/officeDocument/2006/relationships" id="258" r:id="R5c6fb224272e4dca"/>
    <p:sldId xmlns:r="http://schemas.openxmlformats.org/officeDocument/2006/relationships" id="259" r:id="R0d103a5ab9314cfb"/>
    <p:sldId xmlns:r="http://schemas.openxmlformats.org/officeDocument/2006/relationships" id="260" r:id="Raed5042693894f32"/>
    <p:sldId xmlns:r="http://schemas.openxmlformats.org/officeDocument/2006/relationships" id="261" r:id="R6b71ef163160467d"/>
    <p:sldId xmlns:r="http://schemas.openxmlformats.org/officeDocument/2006/relationships" id="262" r:id="Rb9225e2438ce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59105c0094514" /><Relationship Type="http://schemas.openxmlformats.org/officeDocument/2006/relationships/slide" Target="/ppt/slides/slide1.xml" Id="R7505782becb745ee" /><Relationship Type="http://schemas.openxmlformats.org/officeDocument/2006/relationships/slide" Target="/ppt/slides/slide2.xml" Id="Rfcecc1fd189f4814" /><Relationship Type="http://schemas.openxmlformats.org/officeDocument/2006/relationships/slide" Target="/ppt/slides/slide3.xml" Id="R5c6fb224272e4dca" /><Relationship Type="http://schemas.openxmlformats.org/officeDocument/2006/relationships/slide" Target="/ppt/slides/slide4.xml" Id="R0d103a5ab9314cfb" /><Relationship Type="http://schemas.openxmlformats.org/officeDocument/2006/relationships/slide" Target="/ppt/slides/slide5.xml" Id="Raed5042693894f32" /><Relationship Type="http://schemas.openxmlformats.org/officeDocument/2006/relationships/slide" Target="/ppt/slides/slide6.xml" Id="R6b71ef163160467d" /><Relationship Type="http://schemas.openxmlformats.org/officeDocument/2006/relationships/slide" Target="/ppt/slides/slide7.xml" Id="Rb9225e2438ce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592b97a86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ddba3ee14992" /><Relationship Type="http://schemas.openxmlformats.org/officeDocument/2006/relationships/theme" Target="/ppt/slideMasters/theme/theme1.xml" Id="R5c4a99c548ce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bddba3ee1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1334f5da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19a4eee3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24c4f68b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0eec44da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1140b36a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b601244c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08f2f7ac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SKARVATUN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SKARVATUN VVS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9 881 469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ANDERSEN SKARVATUN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skarvatunvvs@gmail.com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