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90659a772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ddcb102074fc7"/>
  </p:sldMasterIdLst>
  <p:sldIdLst>
    <p:sldId xmlns:r="http://schemas.openxmlformats.org/officeDocument/2006/relationships" id="256" r:id="R38910b51ad0c47a9"/>
    <p:sldId xmlns:r="http://schemas.openxmlformats.org/officeDocument/2006/relationships" id="257" r:id="Rc5e3d47b4a3d473d"/>
    <p:sldId xmlns:r="http://schemas.openxmlformats.org/officeDocument/2006/relationships" id="258" r:id="R5340c55aca024ca5"/>
    <p:sldId xmlns:r="http://schemas.openxmlformats.org/officeDocument/2006/relationships" id="259" r:id="Rcaaa6d3e9ec547e6"/>
    <p:sldId xmlns:r="http://schemas.openxmlformats.org/officeDocument/2006/relationships" id="260" r:id="R0970de877a844422"/>
    <p:sldId xmlns:r="http://schemas.openxmlformats.org/officeDocument/2006/relationships" id="261" r:id="R554514d558594ce5"/>
    <p:sldId xmlns:r="http://schemas.openxmlformats.org/officeDocument/2006/relationships" id="262" r:id="R56bd287a03d6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ddcb102074fc7" /><Relationship Type="http://schemas.openxmlformats.org/officeDocument/2006/relationships/slide" Target="/ppt/slides/slide1.xml" Id="R38910b51ad0c47a9" /><Relationship Type="http://schemas.openxmlformats.org/officeDocument/2006/relationships/slide" Target="/ppt/slides/slide2.xml" Id="Rc5e3d47b4a3d473d" /><Relationship Type="http://schemas.openxmlformats.org/officeDocument/2006/relationships/slide" Target="/ppt/slides/slide3.xml" Id="R5340c55aca024ca5" /><Relationship Type="http://schemas.openxmlformats.org/officeDocument/2006/relationships/slide" Target="/ppt/slides/slide4.xml" Id="Rcaaa6d3e9ec547e6" /><Relationship Type="http://schemas.openxmlformats.org/officeDocument/2006/relationships/slide" Target="/ppt/slides/slide5.xml" Id="R0970de877a844422" /><Relationship Type="http://schemas.openxmlformats.org/officeDocument/2006/relationships/slide" Target="/ppt/slides/slide6.xml" Id="R554514d558594ce5" /><Relationship Type="http://schemas.openxmlformats.org/officeDocument/2006/relationships/slide" Target="/ppt/slides/slide7.xml" Id="R56bd287a03d6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d4848987a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1dc799fb4fb2" /><Relationship Type="http://schemas.openxmlformats.org/officeDocument/2006/relationships/theme" Target="/ppt/slideMasters/theme/theme1.xml" Id="Rbe4fc30872ef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51dc799fb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75fd5f26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1e685d10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03a23b61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1c36e561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f321be38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9db44809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19ef0616c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AKASIA KIRKE OG GRAVPLASS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AKASIA KIRKE OG GRAVPLASS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155 216 251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53 356 229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AKASIA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Berentsens 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5163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post@akasia.no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www.akasia.no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916 216 742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KIRKE OG GRAVPLASS AS</a:t>
            </a:r>
          </a:p>
        </p:txBody>
      </p:sp>
    </p:spTree>
  </p:cSld>
  <p:clrMapOvr>
    <a:masterClrMapping xmlns:a="http://schemas.openxmlformats.org/drawingml/2006/main"/>
  </p:clrMapOvr>
</p:sld>
</file>