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434898a30d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925a9508741a0"/>
  </p:sldMasterIdLst>
  <p:sldIdLst>
    <p:sldId xmlns:r="http://schemas.openxmlformats.org/officeDocument/2006/relationships" id="256" r:id="R4af986e6a6ec4596"/>
    <p:sldId xmlns:r="http://schemas.openxmlformats.org/officeDocument/2006/relationships" id="257" r:id="R2da3e9880df74e32"/>
    <p:sldId xmlns:r="http://schemas.openxmlformats.org/officeDocument/2006/relationships" id="258" r:id="R440c7dfa335a4e04"/>
    <p:sldId xmlns:r="http://schemas.openxmlformats.org/officeDocument/2006/relationships" id="259" r:id="Red3b8bef0f95464c"/>
    <p:sldId xmlns:r="http://schemas.openxmlformats.org/officeDocument/2006/relationships" id="260" r:id="R50b18f58b4e94af9"/>
    <p:sldId xmlns:r="http://schemas.openxmlformats.org/officeDocument/2006/relationships" id="261" r:id="R91a740f2860d4841"/>
    <p:sldId xmlns:r="http://schemas.openxmlformats.org/officeDocument/2006/relationships" id="262" r:id="Rcde17700e9ae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925a9508741a0" /><Relationship Type="http://schemas.openxmlformats.org/officeDocument/2006/relationships/slide" Target="/ppt/slides/slide1.xml" Id="R4af986e6a6ec4596" /><Relationship Type="http://schemas.openxmlformats.org/officeDocument/2006/relationships/slide" Target="/ppt/slides/slide2.xml" Id="R2da3e9880df74e32" /><Relationship Type="http://schemas.openxmlformats.org/officeDocument/2006/relationships/slide" Target="/ppt/slides/slide3.xml" Id="R440c7dfa335a4e04" /><Relationship Type="http://schemas.openxmlformats.org/officeDocument/2006/relationships/slide" Target="/ppt/slides/slide4.xml" Id="Red3b8bef0f95464c" /><Relationship Type="http://schemas.openxmlformats.org/officeDocument/2006/relationships/slide" Target="/ppt/slides/slide5.xml" Id="R50b18f58b4e94af9" /><Relationship Type="http://schemas.openxmlformats.org/officeDocument/2006/relationships/slide" Target="/ppt/slides/slide6.xml" Id="R91a740f2860d4841" /><Relationship Type="http://schemas.openxmlformats.org/officeDocument/2006/relationships/slide" Target="/ppt/slides/slide7.xml" Id="Rcde17700e9ae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aa942a01c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f5e2048a480c" /><Relationship Type="http://schemas.openxmlformats.org/officeDocument/2006/relationships/theme" Target="/ppt/slideMasters/theme/theme1.xml" Id="Rd22bf752b442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3f5e2048a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9f2b0319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6725d35c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a098a30d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63e24b30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8a33eab9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e923397d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2c7bda8ae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ARKICON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9 098 776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4 073 651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OVE KRISTIANSEN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ROGER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916 217 307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ARKICON AS</a:t>
            </a:r>
          </a:p>
        </p:txBody>
      </p:sp>
    </p:spTree>
  </p:cSld>
  <p:clrMapOvr>
    <a:masterClrMapping xmlns:a="http://schemas.openxmlformats.org/drawingml/2006/main"/>
  </p:clrMapOvr>
</p:sld>
</file>