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2998d319f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70a2ba51d47c1"/>
  </p:sldMasterIdLst>
  <p:sldIdLst>
    <p:sldId xmlns:r="http://schemas.openxmlformats.org/officeDocument/2006/relationships" id="256" r:id="R294ed61e1f474eed"/>
    <p:sldId xmlns:r="http://schemas.openxmlformats.org/officeDocument/2006/relationships" id="257" r:id="R694daf07b56943af"/>
    <p:sldId xmlns:r="http://schemas.openxmlformats.org/officeDocument/2006/relationships" id="258" r:id="R4f75835ebc594b43"/>
    <p:sldId xmlns:r="http://schemas.openxmlformats.org/officeDocument/2006/relationships" id="259" r:id="R316ca910a3df4ec3"/>
    <p:sldId xmlns:r="http://schemas.openxmlformats.org/officeDocument/2006/relationships" id="260" r:id="R35dc7744b0dc44d2"/>
    <p:sldId xmlns:r="http://schemas.openxmlformats.org/officeDocument/2006/relationships" id="261" r:id="Reac3c86e3a17479e"/>
    <p:sldId xmlns:r="http://schemas.openxmlformats.org/officeDocument/2006/relationships" id="262" r:id="Ra64d26f8b537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70a2ba51d47c1" /><Relationship Type="http://schemas.openxmlformats.org/officeDocument/2006/relationships/slide" Target="/ppt/slides/slide1.xml" Id="R294ed61e1f474eed" /><Relationship Type="http://schemas.openxmlformats.org/officeDocument/2006/relationships/slide" Target="/ppt/slides/slide2.xml" Id="R694daf07b56943af" /><Relationship Type="http://schemas.openxmlformats.org/officeDocument/2006/relationships/slide" Target="/ppt/slides/slide3.xml" Id="R4f75835ebc594b43" /><Relationship Type="http://schemas.openxmlformats.org/officeDocument/2006/relationships/slide" Target="/ppt/slides/slide4.xml" Id="R316ca910a3df4ec3" /><Relationship Type="http://schemas.openxmlformats.org/officeDocument/2006/relationships/slide" Target="/ppt/slides/slide5.xml" Id="R35dc7744b0dc44d2" /><Relationship Type="http://schemas.openxmlformats.org/officeDocument/2006/relationships/slide" Target="/ppt/slides/slide6.xml" Id="Reac3c86e3a17479e" /><Relationship Type="http://schemas.openxmlformats.org/officeDocument/2006/relationships/slide" Target="/ppt/slides/slide7.xml" Id="Ra64d26f8b537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e179376da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01e9127db4f9e" /><Relationship Type="http://schemas.openxmlformats.org/officeDocument/2006/relationships/theme" Target="/ppt/slideMasters/theme/theme1.xml" Id="Re6fb04420b5f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01e9127db4f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0c32058c1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92ba8e08b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521b53d80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c1a9a769a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1ae72b787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6fe9067f848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14ece125c43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LØVÅS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 RØR AS ble etablert [år] og holder til i Båtstø.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16 212 715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639 372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5 671 541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Høvikskogen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3477 Båtstø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thorbjorn@lovasror.no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www.lovasror.no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916 217 552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LØVÅS RØR AS</a:t>
            </a:r>
          </a:p>
        </p:txBody>
      </p:sp>
    </p:spTree>
  </p:cSld>
  <p:clrMapOvr>
    <a:masterClrMapping xmlns:a="http://schemas.openxmlformats.org/drawingml/2006/main"/>
  </p:clrMapOvr>
</p:sld>
</file>