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45f4120993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ab9d7097f4db1"/>
  </p:sldMasterIdLst>
  <p:sldIdLst>
    <p:sldId xmlns:r="http://schemas.openxmlformats.org/officeDocument/2006/relationships" id="256" r:id="R0afbe08dbb01477d"/>
    <p:sldId xmlns:r="http://schemas.openxmlformats.org/officeDocument/2006/relationships" id="257" r:id="R3503de73545640ba"/>
    <p:sldId xmlns:r="http://schemas.openxmlformats.org/officeDocument/2006/relationships" id="258" r:id="R9541e8e3fae44baa"/>
    <p:sldId xmlns:r="http://schemas.openxmlformats.org/officeDocument/2006/relationships" id="259" r:id="R60d810e57b804a90"/>
    <p:sldId xmlns:r="http://schemas.openxmlformats.org/officeDocument/2006/relationships" id="260" r:id="R2c4f2e3193ad4a93"/>
    <p:sldId xmlns:r="http://schemas.openxmlformats.org/officeDocument/2006/relationships" id="261" r:id="R93e0161b5c4f4fe0"/>
    <p:sldId xmlns:r="http://schemas.openxmlformats.org/officeDocument/2006/relationships" id="262" r:id="Ra163cea85f2f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ab9d7097f4db1" /><Relationship Type="http://schemas.openxmlformats.org/officeDocument/2006/relationships/slide" Target="/ppt/slides/slide1.xml" Id="R0afbe08dbb01477d" /><Relationship Type="http://schemas.openxmlformats.org/officeDocument/2006/relationships/slide" Target="/ppt/slides/slide2.xml" Id="R3503de73545640ba" /><Relationship Type="http://schemas.openxmlformats.org/officeDocument/2006/relationships/slide" Target="/ppt/slides/slide3.xml" Id="R9541e8e3fae44baa" /><Relationship Type="http://schemas.openxmlformats.org/officeDocument/2006/relationships/slide" Target="/ppt/slides/slide4.xml" Id="R60d810e57b804a90" /><Relationship Type="http://schemas.openxmlformats.org/officeDocument/2006/relationships/slide" Target="/ppt/slides/slide5.xml" Id="R2c4f2e3193ad4a93" /><Relationship Type="http://schemas.openxmlformats.org/officeDocument/2006/relationships/slide" Target="/ppt/slides/slide6.xml" Id="R93e0161b5c4f4fe0" /><Relationship Type="http://schemas.openxmlformats.org/officeDocument/2006/relationships/slide" Target="/ppt/slides/slide7.xml" Id="Ra163cea85f2f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f4c18fd9a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752a86ae456e" /><Relationship Type="http://schemas.openxmlformats.org/officeDocument/2006/relationships/theme" Target="/ppt/slideMasters/theme/theme1.xml" Id="R77f4cf3ebc23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5752a86ae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49bb499a2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6707a5f8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b94fada1c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c9b54cd68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2266a46e141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9346e4faf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4a05afdce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WINGE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STORHAUG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