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faf50767d4a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02c49c9cc4a66"/>
  </p:sldMasterIdLst>
  <p:sldIdLst>
    <p:sldId xmlns:r="http://schemas.openxmlformats.org/officeDocument/2006/relationships" id="256" r:id="R338269a51948482d"/>
    <p:sldId xmlns:r="http://schemas.openxmlformats.org/officeDocument/2006/relationships" id="257" r:id="R305a26a7b45043f4"/>
    <p:sldId xmlns:r="http://schemas.openxmlformats.org/officeDocument/2006/relationships" id="258" r:id="R0c94ce31b46543f5"/>
    <p:sldId xmlns:r="http://schemas.openxmlformats.org/officeDocument/2006/relationships" id="259" r:id="R145014604950488a"/>
    <p:sldId xmlns:r="http://schemas.openxmlformats.org/officeDocument/2006/relationships" id="260" r:id="R3e62387eb8ff42cb"/>
    <p:sldId xmlns:r="http://schemas.openxmlformats.org/officeDocument/2006/relationships" id="261" r:id="R50591d9689ff4195"/>
    <p:sldId xmlns:r="http://schemas.openxmlformats.org/officeDocument/2006/relationships" id="262" r:id="R63c8b67a98f1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02c49c9cc4a66" /><Relationship Type="http://schemas.openxmlformats.org/officeDocument/2006/relationships/slide" Target="/ppt/slides/slide1.xml" Id="R338269a51948482d" /><Relationship Type="http://schemas.openxmlformats.org/officeDocument/2006/relationships/slide" Target="/ppt/slides/slide2.xml" Id="R305a26a7b45043f4" /><Relationship Type="http://schemas.openxmlformats.org/officeDocument/2006/relationships/slide" Target="/ppt/slides/slide3.xml" Id="R0c94ce31b46543f5" /><Relationship Type="http://schemas.openxmlformats.org/officeDocument/2006/relationships/slide" Target="/ppt/slides/slide4.xml" Id="R145014604950488a" /><Relationship Type="http://schemas.openxmlformats.org/officeDocument/2006/relationships/slide" Target="/ppt/slides/slide5.xml" Id="R3e62387eb8ff42cb" /><Relationship Type="http://schemas.openxmlformats.org/officeDocument/2006/relationships/slide" Target="/ppt/slides/slide6.xml" Id="R50591d9689ff4195" /><Relationship Type="http://schemas.openxmlformats.org/officeDocument/2006/relationships/slide" Target="/ppt/slides/slide7.xml" Id="R63c8b67a98f1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f434e58ed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482d2872845b3" /><Relationship Type="http://schemas.openxmlformats.org/officeDocument/2006/relationships/theme" Target="/ppt/slideMasters/theme/theme1.xml" Id="R69541c28062345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482d28728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d135bbf5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1b581e89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4034b1a8f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8c3a228b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f6295ef6e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f036af41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782fc8e749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AUDLEY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AUDLEY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−23 602 894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174 374 650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2 382 956 674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2 590 029 908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