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96857155f8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e2e6b4efc5448d"/>
  </p:sldMasterIdLst>
  <p:sldIdLst>
    <p:sldId xmlns:r="http://schemas.openxmlformats.org/officeDocument/2006/relationships" id="256" r:id="Rdae05a2795fe4ac9"/>
    <p:sldId xmlns:r="http://schemas.openxmlformats.org/officeDocument/2006/relationships" id="257" r:id="Rf414ae4b2ea94edf"/>
    <p:sldId xmlns:r="http://schemas.openxmlformats.org/officeDocument/2006/relationships" id="258" r:id="Rd98f70bd80824b91"/>
    <p:sldId xmlns:r="http://schemas.openxmlformats.org/officeDocument/2006/relationships" id="259" r:id="R68611b9548ae49e3"/>
    <p:sldId xmlns:r="http://schemas.openxmlformats.org/officeDocument/2006/relationships" id="260" r:id="Rfd9c07e2a7214188"/>
    <p:sldId xmlns:r="http://schemas.openxmlformats.org/officeDocument/2006/relationships" id="261" r:id="Rc68737348faa4f58"/>
    <p:sldId xmlns:r="http://schemas.openxmlformats.org/officeDocument/2006/relationships" id="262" r:id="Re6d338864c38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2e6b4efc5448d" /><Relationship Type="http://schemas.openxmlformats.org/officeDocument/2006/relationships/slide" Target="/ppt/slides/slide1.xml" Id="Rdae05a2795fe4ac9" /><Relationship Type="http://schemas.openxmlformats.org/officeDocument/2006/relationships/slide" Target="/ppt/slides/slide2.xml" Id="Rf414ae4b2ea94edf" /><Relationship Type="http://schemas.openxmlformats.org/officeDocument/2006/relationships/slide" Target="/ppt/slides/slide3.xml" Id="Rd98f70bd80824b91" /><Relationship Type="http://schemas.openxmlformats.org/officeDocument/2006/relationships/slide" Target="/ppt/slides/slide4.xml" Id="R68611b9548ae49e3" /><Relationship Type="http://schemas.openxmlformats.org/officeDocument/2006/relationships/slide" Target="/ppt/slides/slide5.xml" Id="Rfd9c07e2a7214188" /><Relationship Type="http://schemas.openxmlformats.org/officeDocument/2006/relationships/slide" Target="/ppt/slides/slide6.xml" Id="Rc68737348faa4f58" /><Relationship Type="http://schemas.openxmlformats.org/officeDocument/2006/relationships/slide" Target="/ppt/slides/slide7.xml" Id="Re6d338864c38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87fbb765e45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49e662d741e0" /><Relationship Type="http://schemas.openxmlformats.org/officeDocument/2006/relationships/theme" Target="/ppt/slideMasters/theme/theme1.xml" Id="Rece17545574b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249e662d7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4e124966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f1cb1bde1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e8cca872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0961181b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4227d6e0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ab6032d94d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92f3ccd142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ATOLL INVEST AS ble etablert [år] og holder til i Vøyenenga.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−2 122 502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−1 903 117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ELLINGBØ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Horniveien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1339 Vøyenenga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916 226 950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ATOLL INVEST AS</a:t>
            </a:r>
          </a:p>
        </p:txBody>
      </p:sp>
    </p:spTree>
  </p:cSld>
  <p:clrMapOvr>
    <a:masterClrMapping xmlns:a="http://schemas.openxmlformats.org/drawingml/2006/main"/>
  </p:clrMapOvr>
</p:sld>
</file>