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f342f7d42247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5604b59fa548dd"/>
  </p:sldMasterIdLst>
  <p:sldIdLst>
    <p:sldId xmlns:r="http://schemas.openxmlformats.org/officeDocument/2006/relationships" id="256" r:id="R187bfccda0e84210"/>
    <p:sldId xmlns:r="http://schemas.openxmlformats.org/officeDocument/2006/relationships" id="257" r:id="R6935d2266b3440cf"/>
    <p:sldId xmlns:r="http://schemas.openxmlformats.org/officeDocument/2006/relationships" id="258" r:id="Rbfad2d3b731147f0"/>
    <p:sldId xmlns:r="http://schemas.openxmlformats.org/officeDocument/2006/relationships" id="259" r:id="R7d7c8f27086d4466"/>
    <p:sldId xmlns:r="http://schemas.openxmlformats.org/officeDocument/2006/relationships" id="260" r:id="R00c73b85b415466d"/>
    <p:sldId xmlns:r="http://schemas.openxmlformats.org/officeDocument/2006/relationships" id="261" r:id="R444d9b6abfe9412d"/>
    <p:sldId xmlns:r="http://schemas.openxmlformats.org/officeDocument/2006/relationships" id="262" r:id="Rf0bc9e88eb0b46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5604b59fa548dd" /><Relationship Type="http://schemas.openxmlformats.org/officeDocument/2006/relationships/slide" Target="/ppt/slides/slide1.xml" Id="R187bfccda0e84210" /><Relationship Type="http://schemas.openxmlformats.org/officeDocument/2006/relationships/slide" Target="/ppt/slides/slide2.xml" Id="R6935d2266b3440cf" /><Relationship Type="http://schemas.openxmlformats.org/officeDocument/2006/relationships/slide" Target="/ppt/slides/slide3.xml" Id="Rbfad2d3b731147f0" /><Relationship Type="http://schemas.openxmlformats.org/officeDocument/2006/relationships/slide" Target="/ppt/slides/slide4.xml" Id="R7d7c8f27086d4466" /><Relationship Type="http://schemas.openxmlformats.org/officeDocument/2006/relationships/slide" Target="/ppt/slides/slide5.xml" Id="R00c73b85b415466d" /><Relationship Type="http://schemas.openxmlformats.org/officeDocument/2006/relationships/slide" Target="/ppt/slides/slide6.xml" Id="R444d9b6abfe9412d" /><Relationship Type="http://schemas.openxmlformats.org/officeDocument/2006/relationships/slide" Target="/ppt/slides/slide7.xml" Id="Rf0bc9e88eb0b46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fe72c9101041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86d9b1c344530" /><Relationship Type="http://schemas.openxmlformats.org/officeDocument/2006/relationships/theme" Target="/ppt/slideMasters/theme/theme1.xml" Id="Rde6234b28e5b47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586d9b1c3445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5cc95bd1d4c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72589d4f645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19701a5224e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fd4b9540041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84101248c4a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f75c000ea14b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1e1dd7a754b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CODE ZERO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 ZERO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CODE ZERO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 ZERO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 ZERO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 ZERO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739 510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−724 709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93 825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5 586 962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5 840 010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 ZERO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EINAR BJERRING BERNTSEN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 ZERO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Vestbrynet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1519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916 228 996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 ZERO AS</a:t>
            </a:r>
          </a:p>
        </p:txBody>
      </p:sp>
    </p:spTree>
  </p:cSld>
  <p:clrMapOvr>
    <a:masterClrMapping xmlns:a="http://schemas.openxmlformats.org/drawingml/2006/main"/>
  </p:clrMapOvr>
</p:sld>
</file>