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b7c8955c5841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5f01df7c944cc7"/>
  </p:sldMasterIdLst>
  <p:sldIdLst>
    <p:sldId xmlns:r="http://schemas.openxmlformats.org/officeDocument/2006/relationships" id="256" r:id="R37371487c59446c7"/>
    <p:sldId xmlns:r="http://schemas.openxmlformats.org/officeDocument/2006/relationships" id="257" r:id="R607a1a0a12bb4700"/>
    <p:sldId xmlns:r="http://schemas.openxmlformats.org/officeDocument/2006/relationships" id="258" r:id="R5bde496b66e74c87"/>
    <p:sldId xmlns:r="http://schemas.openxmlformats.org/officeDocument/2006/relationships" id="259" r:id="R44ca28314dba4e42"/>
    <p:sldId xmlns:r="http://schemas.openxmlformats.org/officeDocument/2006/relationships" id="260" r:id="R27024e0c21784db0"/>
    <p:sldId xmlns:r="http://schemas.openxmlformats.org/officeDocument/2006/relationships" id="261" r:id="R92c134c93e074ca6"/>
    <p:sldId xmlns:r="http://schemas.openxmlformats.org/officeDocument/2006/relationships" id="262" r:id="Re55f3627a78049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f01df7c944cc7" /><Relationship Type="http://schemas.openxmlformats.org/officeDocument/2006/relationships/slide" Target="/ppt/slides/slide1.xml" Id="R37371487c59446c7" /><Relationship Type="http://schemas.openxmlformats.org/officeDocument/2006/relationships/slide" Target="/ppt/slides/slide2.xml" Id="R607a1a0a12bb4700" /><Relationship Type="http://schemas.openxmlformats.org/officeDocument/2006/relationships/slide" Target="/ppt/slides/slide3.xml" Id="R5bde496b66e74c87" /><Relationship Type="http://schemas.openxmlformats.org/officeDocument/2006/relationships/slide" Target="/ppt/slides/slide4.xml" Id="R44ca28314dba4e42" /><Relationship Type="http://schemas.openxmlformats.org/officeDocument/2006/relationships/slide" Target="/ppt/slides/slide5.xml" Id="R27024e0c21784db0" /><Relationship Type="http://schemas.openxmlformats.org/officeDocument/2006/relationships/slide" Target="/ppt/slides/slide6.xml" Id="R92c134c93e074ca6" /><Relationship Type="http://schemas.openxmlformats.org/officeDocument/2006/relationships/slide" Target="/ppt/slides/slide7.xml" Id="Re55f3627a78049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f55ca8dd64f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bb5db4e144631" /><Relationship Type="http://schemas.openxmlformats.org/officeDocument/2006/relationships/theme" Target="/ppt/slideMasters/theme/theme1.xml" Id="Rdf654a031b0348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bbb5db4e1446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dd09d4a1842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c1f0e62cd49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8b43514764d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57d3401a244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0f4f05a10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a7328951046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0aa2eced548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GLENDRANGE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GLENDRANGE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1 067 254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10 180 285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10 202 944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GLENDRANGE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GLENDRANGE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Nordlysveien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916 235 364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GLENDRANGE INVEST AS</a:t>
            </a:r>
          </a:p>
        </p:txBody>
      </p:sp>
    </p:spTree>
  </p:cSld>
  <p:clrMapOvr>
    <a:masterClrMapping xmlns:a="http://schemas.openxmlformats.org/drawingml/2006/main"/>
  </p:clrMapOvr>
</p:sld>
</file>