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51c72672e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bb2c744844b8a"/>
  </p:sldMasterIdLst>
  <p:sldIdLst>
    <p:sldId xmlns:r="http://schemas.openxmlformats.org/officeDocument/2006/relationships" id="256" r:id="R10a24fc574514e80"/>
    <p:sldId xmlns:r="http://schemas.openxmlformats.org/officeDocument/2006/relationships" id="257" r:id="R68d1891064294697"/>
    <p:sldId xmlns:r="http://schemas.openxmlformats.org/officeDocument/2006/relationships" id="258" r:id="Rb05533f27dc049fa"/>
    <p:sldId xmlns:r="http://schemas.openxmlformats.org/officeDocument/2006/relationships" id="259" r:id="Rffa3ff3be65e422a"/>
    <p:sldId xmlns:r="http://schemas.openxmlformats.org/officeDocument/2006/relationships" id="260" r:id="Rf26b5b4fe7c9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bb2c744844b8a" /><Relationship Type="http://schemas.openxmlformats.org/officeDocument/2006/relationships/slide" Target="/ppt/slides/slide1.xml" Id="R10a24fc574514e80" /><Relationship Type="http://schemas.openxmlformats.org/officeDocument/2006/relationships/slide" Target="/ppt/slides/slide2.xml" Id="R68d1891064294697" /><Relationship Type="http://schemas.openxmlformats.org/officeDocument/2006/relationships/slide" Target="/ppt/slides/slide3.xml" Id="Rb05533f27dc049fa" /><Relationship Type="http://schemas.openxmlformats.org/officeDocument/2006/relationships/slide" Target="/ppt/slides/slide4.xml" Id="Rffa3ff3be65e422a" /><Relationship Type="http://schemas.openxmlformats.org/officeDocument/2006/relationships/slide" Target="/ppt/slides/slide5.xml" Id="Rf26b5b4fe7c9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3cda9181b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44c8206d24cbb" /><Relationship Type="http://schemas.openxmlformats.org/officeDocument/2006/relationships/theme" Target="/ppt/slideMasters/theme/theme1.xml" Id="R2d26594d085f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44c8206d24c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5258004174a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d0c508217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5d038106b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a10526a18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57b03c5b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BJØRGERUD DRIFT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BJØRGERUD DRIFT DA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Brumundvegen 358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2386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