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2573d9eda640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933d1845764632"/>
  </p:sldMasterIdLst>
  <p:sldIdLst>
    <p:sldId xmlns:r="http://schemas.openxmlformats.org/officeDocument/2006/relationships" id="256" r:id="Rc48263543cc647b5"/>
    <p:sldId xmlns:r="http://schemas.openxmlformats.org/officeDocument/2006/relationships" id="257" r:id="Rcd3dbeb55c3c4fc7"/>
    <p:sldId xmlns:r="http://schemas.openxmlformats.org/officeDocument/2006/relationships" id="258" r:id="R76a87f848c6a42c8"/>
    <p:sldId xmlns:r="http://schemas.openxmlformats.org/officeDocument/2006/relationships" id="259" r:id="Rbc4ad01b01124059"/>
    <p:sldId xmlns:r="http://schemas.openxmlformats.org/officeDocument/2006/relationships" id="260" r:id="R3b989177b28e4b91"/>
    <p:sldId xmlns:r="http://schemas.openxmlformats.org/officeDocument/2006/relationships" id="261" r:id="R6a93e190458a4c33"/>
    <p:sldId xmlns:r="http://schemas.openxmlformats.org/officeDocument/2006/relationships" id="262" r:id="R5ba6fa041ee642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933d1845764632" /><Relationship Type="http://schemas.openxmlformats.org/officeDocument/2006/relationships/slide" Target="/ppt/slides/slide1.xml" Id="Rc48263543cc647b5" /><Relationship Type="http://schemas.openxmlformats.org/officeDocument/2006/relationships/slide" Target="/ppt/slides/slide2.xml" Id="Rcd3dbeb55c3c4fc7" /><Relationship Type="http://schemas.openxmlformats.org/officeDocument/2006/relationships/slide" Target="/ppt/slides/slide3.xml" Id="R76a87f848c6a42c8" /><Relationship Type="http://schemas.openxmlformats.org/officeDocument/2006/relationships/slide" Target="/ppt/slides/slide4.xml" Id="Rbc4ad01b01124059" /><Relationship Type="http://schemas.openxmlformats.org/officeDocument/2006/relationships/slide" Target="/ppt/slides/slide5.xml" Id="R3b989177b28e4b91" /><Relationship Type="http://schemas.openxmlformats.org/officeDocument/2006/relationships/slide" Target="/ppt/slides/slide6.xml" Id="R6a93e190458a4c33" /><Relationship Type="http://schemas.openxmlformats.org/officeDocument/2006/relationships/slide" Target="/ppt/slides/slide7.xml" Id="R5ba6fa041ee642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95502973784d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84a5098ec474a" /><Relationship Type="http://schemas.openxmlformats.org/officeDocument/2006/relationships/theme" Target="/ppt/slideMasters/theme/theme1.xml" Id="R063654f892ff40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984a5098ec47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c716f7aab4b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7bacea3be4b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4688cbf5845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296fa39334e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69d66cd5348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bdd4d2d0b47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93bfb0d4b4d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AGNOSS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AGNOSS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22 946 888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−829 590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−872 641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−555 725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8 505 812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VASILIJEVIC MILAN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Haavard Martinsens vei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916 256 809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AGNOSS AS</a:t>
            </a:r>
          </a:p>
        </p:txBody>
      </p:sp>
    </p:spTree>
  </p:cSld>
  <p:clrMapOvr>
    <a:masterClrMapping xmlns:a="http://schemas.openxmlformats.org/drawingml/2006/main"/>
  </p:clrMapOvr>
</p:sld>
</file>