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922c776ee74d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d976f49c564d92"/>
  </p:sldMasterIdLst>
  <p:sldIdLst>
    <p:sldId xmlns:r="http://schemas.openxmlformats.org/officeDocument/2006/relationships" id="256" r:id="Rf202a8cf03e843a1"/>
    <p:sldId xmlns:r="http://schemas.openxmlformats.org/officeDocument/2006/relationships" id="257" r:id="R414a388e78f7480e"/>
    <p:sldId xmlns:r="http://schemas.openxmlformats.org/officeDocument/2006/relationships" id="258" r:id="R5f24b1e98ef141d5"/>
    <p:sldId xmlns:r="http://schemas.openxmlformats.org/officeDocument/2006/relationships" id="259" r:id="R15a27da1ef09479e"/>
    <p:sldId xmlns:r="http://schemas.openxmlformats.org/officeDocument/2006/relationships" id="260" r:id="Rbdab447205924d45"/>
    <p:sldId xmlns:r="http://schemas.openxmlformats.org/officeDocument/2006/relationships" id="261" r:id="R4f43c462a7884126"/>
    <p:sldId xmlns:r="http://schemas.openxmlformats.org/officeDocument/2006/relationships" id="262" r:id="R249297e7385d45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976f49c564d92" /><Relationship Type="http://schemas.openxmlformats.org/officeDocument/2006/relationships/slide" Target="/ppt/slides/slide1.xml" Id="Rf202a8cf03e843a1" /><Relationship Type="http://schemas.openxmlformats.org/officeDocument/2006/relationships/slide" Target="/ppt/slides/slide2.xml" Id="R414a388e78f7480e" /><Relationship Type="http://schemas.openxmlformats.org/officeDocument/2006/relationships/slide" Target="/ppt/slides/slide3.xml" Id="R5f24b1e98ef141d5" /><Relationship Type="http://schemas.openxmlformats.org/officeDocument/2006/relationships/slide" Target="/ppt/slides/slide4.xml" Id="R15a27da1ef09479e" /><Relationship Type="http://schemas.openxmlformats.org/officeDocument/2006/relationships/slide" Target="/ppt/slides/slide5.xml" Id="Rbdab447205924d45" /><Relationship Type="http://schemas.openxmlformats.org/officeDocument/2006/relationships/slide" Target="/ppt/slides/slide6.xml" Id="R4f43c462a7884126" /><Relationship Type="http://schemas.openxmlformats.org/officeDocument/2006/relationships/slide" Target="/ppt/slides/slide7.xml" Id="R249297e7385d45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7c38a4b1a41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f5dfbf31f47b7" /><Relationship Type="http://schemas.openxmlformats.org/officeDocument/2006/relationships/theme" Target="/ppt/slideMasters/theme/theme1.xml" Id="R72a90758754d43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7f5dfbf31f47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f38532075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960ba97e648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1299b192c4a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2d1c5967447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7506e2d64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c9baffc8345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86d87fc9b46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HOØEN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HOØEN HOLDING AS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−375 497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14 061 077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14 073 765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HOØEN SIW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Fjæraveien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916 260 903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