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40cc1bb00f54e9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6b619a0798b4d15"/>
  </p:sldMasterIdLst>
  <p:sldIdLst>
    <p:sldId xmlns:r="http://schemas.openxmlformats.org/officeDocument/2006/relationships" id="256" r:id="R76ef8b4e72d449ed"/>
    <p:sldId xmlns:r="http://schemas.openxmlformats.org/officeDocument/2006/relationships" id="257" r:id="R6af8f6f979d14d27"/>
    <p:sldId xmlns:r="http://schemas.openxmlformats.org/officeDocument/2006/relationships" id="258" r:id="R7a660ee7ca0e4750"/>
    <p:sldId xmlns:r="http://schemas.openxmlformats.org/officeDocument/2006/relationships" id="259" r:id="R4fed1461f9fc498c"/>
    <p:sldId xmlns:r="http://schemas.openxmlformats.org/officeDocument/2006/relationships" id="260" r:id="R4d9cae331fda4eee"/>
    <p:sldId xmlns:r="http://schemas.openxmlformats.org/officeDocument/2006/relationships" id="261" r:id="R867625c675ed4d93"/>
    <p:sldId xmlns:r="http://schemas.openxmlformats.org/officeDocument/2006/relationships" id="262" r:id="R4c37d332b3154b2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6b619a0798b4d15" /><Relationship Type="http://schemas.openxmlformats.org/officeDocument/2006/relationships/slide" Target="/ppt/slides/slide1.xml" Id="R76ef8b4e72d449ed" /><Relationship Type="http://schemas.openxmlformats.org/officeDocument/2006/relationships/slide" Target="/ppt/slides/slide2.xml" Id="R6af8f6f979d14d27" /><Relationship Type="http://schemas.openxmlformats.org/officeDocument/2006/relationships/slide" Target="/ppt/slides/slide3.xml" Id="R7a660ee7ca0e4750" /><Relationship Type="http://schemas.openxmlformats.org/officeDocument/2006/relationships/slide" Target="/ppt/slides/slide4.xml" Id="R4fed1461f9fc498c" /><Relationship Type="http://schemas.openxmlformats.org/officeDocument/2006/relationships/slide" Target="/ppt/slides/slide5.xml" Id="R4d9cae331fda4eee" /><Relationship Type="http://schemas.openxmlformats.org/officeDocument/2006/relationships/slide" Target="/ppt/slides/slide6.xml" Id="R867625c675ed4d93" /><Relationship Type="http://schemas.openxmlformats.org/officeDocument/2006/relationships/slide" Target="/ppt/slides/slide7.xml" Id="R4c37d332b3154b2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d5818272a224e0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ee214b50e5499f" /><Relationship Type="http://schemas.openxmlformats.org/officeDocument/2006/relationships/theme" Target="/ppt/slideMasters/theme/theme1.xml" Id="Rb2600e559b4a436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4ee214b50e5499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cfa7a47402498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48628e430e447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bc49f6c90043b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fbf95a29cb4d0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ac270526ed4c5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049f3b9c58426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1f64efd09841b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CONSTRUCTUM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CONSTRUCTUM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CONSTRUCTUM AS ble etablert [år] og holder til i Gressvik.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CONSTRUCTUM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CONSTRUCTUM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CONSTRUCTUM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6 995 202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−288 713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−241 783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1 254 191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2 183 635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CONSTRUCTUM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 &amp; D BYGG &amp; MONTAGE AB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CONSTRUCTUM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Pancoveien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1624 Gressvik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916 263 406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CONSTRUCTUM AS</a:t>
            </a:r>
          </a:p>
        </p:txBody>
      </p:sp>
    </p:spTree>
  </p:cSld>
  <p:clrMapOvr>
    <a:masterClrMapping xmlns:a="http://schemas.openxmlformats.org/drawingml/2006/main"/>
  </p:clrMapOvr>
</p:sld>
</file>