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4cec7ea3fc40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d10c653f5c4b78"/>
  </p:sldMasterIdLst>
  <p:sldIdLst>
    <p:sldId xmlns:r="http://schemas.openxmlformats.org/officeDocument/2006/relationships" id="256" r:id="R046cff84d289472a"/>
    <p:sldId xmlns:r="http://schemas.openxmlformats.org/officeDocument/2006/relationships" id="257" r:id="R08192b1be37447a0"/>
    <p:sldId xmlns:r="http://schemas.openxmlformats.org/officeDocument/2006/relationships" id="258" r:id="R34d3cd3b3d444ec4"/>
    <p:sldId xmlns:r="http://schemas.openxmlformats.org/officeDocument/2006/relationships" id="259" r:id="Rf7d637a54bdd4185"/>
    <p:sldId xmlns:r="http://schemas.openxmlformats.org/officeDocument/2006/relationships" id="260" r:id="R7c8ae32cef764e36"/>
    <p:sldId xmlns:r="http://schemas.openxmlformats.org/officeDocument/2006/relationships" id="261" r:id="Refa6f691b58149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10c653f5c4b78" /><Relationship Type="http://schemas.openxmlformats.org/officeDocument/2006/relationships/slide" Target="/ppt/slides/slide1.xml" Id="R046cff84d289472a" /><Relationship Type="http://schemas.openxmlformats.org/officeDocument/2006/relationships/slide" Target="/ppt/slides/slide2.xml" Id="R08192b1be37447a0" /><Relationship Type="http://schemas.openxmlformats.org/officeDocument/2006/relationships/slide" Target="/ppt/slides/slide3.xml" Id="R34d3cd3b3d444ec4" /><Relationship Type="http://schemas.openxmlformats.org/officeDocument/2006/relationships/slide" Target="/ppt/slides/slide4.xml" Id="Rf7d637a54bdd4185" /><Relationship Type="http://schemas.openxmlformats.org/officeDocument/2006/relationships/slide" Target="/ppt/slides/slide5.xml" Id="R7c8ae32cef764e36" /><Relationship Type="http://schemas.openxmlformats.org/officeDocument/2006/relationships/slide" Target="/ppt/slides/slide6.xml" Id="Refa6f691b58149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464bf1afc44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6f37a76f64fb1" /><Relationship Type="http://schemas.openxmlformats.org/officeDocument/2006/relationships/theme" Target="/ppt/slideMasters/theme/theme1.xml" Id="Ra7ef9fc651c44f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f6f37a76f64f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3e6033a3542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e1531a1464d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fb1dda81849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ea4c99e1840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6052fe0fa4c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59723c6d44d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HEDMARK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HEDMARK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−215 330 643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742 871 211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7 914 703 307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8 315 294 866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916 268 688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