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6d17a60de5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15aa254e74882"/>
  </p:sldMasterIdLst>
  <p:sldIdLst>
    <p:sldId xmlns:r="http://schemas.openxmlformats.org/officeDocument/2006/relationships" id="256" r:id="R384dfb3ded414477"/>
    <p:sldId xmlns:r="http://schemas.openxmlformats.org/officeDocument/2006/relationships" id="257" r:id="Rff1f53f267ed4bbf"/>
    <p:sldId xmlns:r="http://schemas.openxmlformats.org/officeDocument/2006/relationships" id="258" r:id="R8e80e43397844ab0"/>
    <p:sldId xmlns:r="http://schemas.openxmlformats.org/officeDocument/2006/relationships" id="259" r:id="R93b886231ef54da1"/>
    <p:sldId xmlns:r="http://schemas.openxmlformats.org/officeDocument/2006/relationships" id="260" r:id="R932d9827524743f4"/>
    <p:sldId xmlns:r="http://schemas.openxmlformats.org/officeDocument/2006/relationships" id="261" r:id="R1e38cccc9d77423f"/>
    <p:sldId xmlns:r="http://schemas.openxmlformats.org/officeDocument/2006/relationships" id="262" r:id="Rc1e2257c53a6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15aa254e74882" /><Relationship Type="http://schemas.openxmlformats.org/officeDocument/2006/relationships/slide" Target="/ppt/slides/slide1.xml" Id="R384dfb3ded414477" /><Relationship Type="http://schemas.openxmlformats.org/officeDocument/2006/relationships/slide" Target="/ppt/slides/slide2.xml" Id="Rff1f53f267ed4bbf" /><Relationship Type="http://schemas.openxmlformats.org/officeDocument/2006/relationships/slide" Target="/ppt/slides/slide3.xml" Id="R8e80e43397844ab0" /><Relationship Type="http://schemas.openxmlformats.org/officeDocument/2006/relationships/slide" Target="/ppt/slides/slide4.xml" Id="R93b886231ef54da1" /><Relationship Type="http://schemas.openxmlformats.org/officeDocument/2006/relationships/slide" Target="/ppt/slides/slide5.xml" Id="R932d9827524743f4" /><Relationship Type="http://schemas.openxmlformats.org/officeDocument/2006/relationships/slide" Target="/ppt/slides/slide6.xml" Id="R1e38cccc9d77423f" /><Relationship Type="http://schemas.openxmlformats.org/officeDocument/2006/relationships/slide" Target="/ppt/slides/slide7.xml" Id="Rc1e2257c53a6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6e2a92ea8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2d637c14c4065" /><Relationship Type="http://schemas.openxmlformats.org/officeDocument/2006/relationships/theme" Target="/ppt/slideMasters/theme/theme1.xml" Id="R5c324fc653d243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2d637c14c40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630d982c94d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2d32273d3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202f4e4194f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3a576a12e43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6305543a74d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a4fa0721f41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bedd68fd9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KLEIVDAL TAKSERING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KLEIVDAL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KLEIVDAL TAKSERING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KLEIVDAL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KLEIVDAL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KLEIVDAL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878 178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KLEIVDAL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KLEIVDAL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KLEIVDAL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Hagellia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916 271 654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KLEIVDAL TAKSERING AS</a:t>
            </a:r>
          </a:p>
        </p:txBody>
      </p:sp>
    </p:spTree>
  </p:cSld>
  <p:clrMapOvr>
    <a:masterClrMapping xmlns:a="http://schemas.openxmlformats.org/drawingml/2006/main"/>
  </p:clrMapOvr>
</p:sld>
</file>