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442998286742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94d49b8f784bdd"/>
  </p:sldMasterIdLst>
  <p:sldIdLst>
    <p:sldId xmlns:r="http://schemas.openxmlformats.org/officeDocument/2006/relationships" id="256" r:id="Rd93d3669960b491a"/>
    <p:sldId xmlns:r="http://schemas.openxmlformats.org/officeDocument/2006/relationships" id="257" r:id="R3bf2b8f8965c43d8"/>
    <p:sldId xmlns:r="http://schemas.openxmlformats.org/officeDocument/2006/relationships" id="258" r:id="R05c30ef2224a4d7c"/>
    <p:sldId xmlns:r="http://schemas.openxmlformats.org/officeDocument/2006/relationships" id="259" r:id="R77d145ba07534641"/>
    <p:sldId xmlns:r="http://schemas.openxmlformats.org/officeDocument/2006/relationships" id="260" r:id="Re007fff3274e46ec"/>
    <p:sldId xmlns:r="http://schemas.openxmlformats.org/officeDocument/2006/relationships" id="261" r:id="R5f150998231a4b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4d49b8f784bdd" /><Relationship Type="http://schemas.openxmlformats.org/officeDocument/2006/relationships/slide" Target="/ppt/slides/slide1.xml" Id="Rd93d3669960b491a" /><Relationship Type="http://schemas.openxmlformats.org/officeDocument/2006/relationships/slide" Target="/ppt/slides/slide2.xml" Id="R3bf2b8f8965c43d8" /><Relationship Type="http://schemas.openxmlformats.org/officeDocument/2006/relationships/slide" Target="/ppt/slides/slide3.xml" Id="R05c30ef2224a4d7c" /><Relationship Type="http://schemas.openxmlformats.org/officeDocument/2006/relationships/slide" Target="/ppt/slides/slide4.xml" Id="R77d145ba07534641" /><Relationship Type="http://schemas.openxmlformats.org/officeDocument/2006/relationships/slide" Target="/ppt/slides/slide5.xml" Id="Re007fff3274e46ec" /><Relationship Type="http://schemas.openxmlformats.org/officeDocument/2006/relationships/slide" Target="/ppt/slides/slide6.xml" Id="R5f150998231a4b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d7836063e143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45747a4044689" /><Relationship Type="http://schemas.openxmlformats.org/officeDocument/2006/relationships/theme" Target="/ppt/slideMasters/theme/theme1.xml" Id="R9e5c402d66e149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345747a40446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c6106db724c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823a4752d4d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abbf437304d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b70a6401245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857fed39d48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8c442e63842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INVESTERING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916 287 828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