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78d564b4a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00f1996334f44"/>
  </p:sldMasterIdLst>
  <p:sldIdLst>
    <p:sldId xmlns:r="http://schemas.openxmlformats.org/officeDocument/2006/relationships" id="256" r:id="Rc4f47505595b4eb1"/>
    <p:sldId xmlns:r="http://schemas.openxmlformats.org/officeDocument/2006/relationships" id="257" r:id="R25e88a3a254048ab"/>
    <p:sldId xmlns:r="http://schemas.openxmlformats.org/officeDocument/2006/relationships" id="258" r:id="R3720894959364207"/>
    <p:sldId xmlns:r="http://schemas.openxmlformats.org/officeDocument/2006/relationships" id="259" r:id="R59c3c48745f04bd7"/>
    <p:sldId xmlns:r="http://schemas.openxmlformats.org/officeDocument/2006/relationships" id="260" r:id="R101ee7a2b0c14307"/>
    <p:sldId xmlns:r="http://schemas.openxmlformats.org/officeDocument/2006/relationships" id="261" r:id="R00c9bea539a44152"/>
    <p:sldId xmlns:r="http://schemas.openxmlformats.org/officeDocument/2006/relationships" id="262" r:id="R49f8b0df4dfe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00f1996334f44" /><Relationship Type="http://schemas.openxmlformats.org/officeDocument/2006/relationships/slide" Target="/ppt/slides/slide1.xml" Id="Rc4f47505595b4eb1" /><Relationship Type="http://schemas.openxmlformats.org/officeDocument/2006/relationships/slide" Target="/ppt/slides/slide2.xml" Id="R25e88a3a254048ab" /><Relationship Type="http://schemas.openxmlformats.org/officeDocument/2006/relationships/slide" Target="/ppt/slides/slide3.xml" Id="R3720894959364207" /><Relationship Type="http://schemas.openxmlformats.org/officeDocument/2006/relationships/slide" Target="/ppt/slides/slide4.xml" Id="R59c3c48745f04bd7" /><Relationship Type="http://schemas.openxmlformats.org/officeDocument/2006/relationships/slide" Target="/ppt/slides/slide5.xml" Id="R101ee7a2b0c14307" /><Relationship Type="http://schemas.openxmlformats.org/officeDocument/2006/relationships/slide" Target="/ppt/slides/slide6.xml" Id="R00c9bea539a44152" /><Relationship Type="http://schemas.openxmlformats.org/officeDocument/2006/relationships/slide" Target="/ppt/slides/slide7.xml" Id="R49f8b0df4dfe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4e228a2ee42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d0b7e4d6d48b7" /><Relationship Type="http://schemas.openxmlformats.org/officeDocument/2006/relationships/theme" Target="/ppt/slideMasters/theme/theme1.xml" Id="R4e66b1c9363b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d0b7e4d6d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66010cddc4b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b82a3c660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ef3f11d90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452f694d9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bcae8b334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8c0c566b542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66b490b35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5 474 394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53 528 438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137 752 626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