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5cf81b77474e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704f4697a94f74"/>
  </p:sldMasterIdLst>
  <p:sldIdLst>
    <p:sldId xmlns:r="http://schemas.openxmlformats.org/officeDocument/2006/relationships" id="256" r:id="Rcda0c22210f24e85"/>
    <p:sldId xmlns:r="http://schemas.openxmlformats.org/officeDocument/2006/relationships" id="257" r:id="R0b523a7d2ac041bf"/>
    <p:sldId xmlns:r="http://schemas.openxmlformats.org/officeDocument/2006/relationships" id="258" r:id="R6296f27b50824aeb"/>
    <p:sldId xmlns:r="http://schemas.openxmlformats.org/officeDocument/2006/relationships" id="259" r:id="R397e974bf08248d9"/>
    <p:sldId xmlns:r="http://schemas.openxmlformats.org/officeDocument/2006/relationships" id="260" r:id="Rf20d2baf5f914a6e"/>
    <p:sldId xmlns:r="http://schemas.openxmlformats.org/officeDocument/2006/relationships" id="261" r:id="R511a609c86914365"/>
    <p:sldId xmlns:r="http://schemas.openxmlformats.org/officeDocument/2006/relationships" id="262" r:id="R85a773f3b4ae47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704f4697a94f74" /><Relationship Type="http://schemas.openxmlformats.org/officeDocument/2006/relationships/slide" Target="/ppt/slides/slide1.xml" Id="Rcda0c22210f24e85" /><Relationship Type="http://schemas.openxmlformats.org/officeDocument/2006/relationships/slide" Target="/ppt/slides/slide2.xml" Id="R0b523a7d2ac041bf" /><Relationship Type="http://schemas.openxmlformats.org/officeDocument/2006/relationships/slide" Target="/ppt/slides/slide3.xml" Id="R6296f27b50824aeb" /><Relationship Type="http://schemas.openxmlformats.org/officeDocument/2006/relationships/slide" Target="/ppt/slides/slide4.xml" Id="R397e974bf08248d9" /><Relationship Type="http://schemas.openxmlformats.org/officeDocument/2006/relationships/slide" Target="/ppt/slides/slide5.xml" Id="Rf20d2baf5f914a6e" /><Relationship Type="http://schemas.openxmlformats.org/officeDocument/2006/relationships/slide" Target="/ppt/slides/slide6.xml" Id="R511a609c86914365" /><Relationship Type="http://schemas.openxmlformats.org/officeDocument/2006/relationships/slide" Target="/ppt/slides/slide7.xml" Id="R85a773f3b4ae47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e1acd72f1c47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503f447e04962" /><Relationship Type="http://schemas.openxmlformats.org/officeDocument/2006/relationships/theme" Target="/ppt/slideMasters/theme/theme1.xml" Id="R4de768451fc24c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a503f447e049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126a184534a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3c4f3685a45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045196be64c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2ccc075d244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eff6707eb44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faeee9e2a49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2c2f4580042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INVESTERING 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INVESTERING V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2 792 403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75 822 947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78 756 855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V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5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916 287 933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V AS</a:t>
            </a:r>
          </a:p>
        </p:txBody>
      </p:sp>
    </p:spTree>
  </p:cSld>
  <p:clrMapOvr>
    <a:masterClrMapping xmlns:a="http://schemas.openxmlformats.org/drawingml/2006/main"/>
  </p:clrMapOvr>
</p:sld>
</file>