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d35c35ca4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e4b1a7ee84111"/>
  </p:sldMasterIdLst>
  <p:sldIdLst>
    <p:sldId xmlns:r="http://schemas.openxmlformats.org/officeDocument/2006/relationships" id="256" r:id="R851029642e39408c"/>
    <p:sldId xmlns:r="http://schemas.openxmlformats.org/officeDocument/2006/relationships" id="257" r:id="R6be812097d844f2b"/>
    <p:sldId xmlns:r="http://schemas.openxmlformats.org/officeDocument/2006/relationships" id="258" r:id="Rebeddc14b03149b1"/>
    <p:sldId xmlns:r="http://schemas.openxmlformats.org/officeDocument/2006/relationships" id="259" r:id="R6b976fff07f1473f"/>
    <p:sldId xmlns:r="http://schemas.openxmlformats.org/officeDocument/2006/relationships" id="260" r:id="R9e8f4daa915940b8"/>
    <p:sldId xmlns:r="http://schemas.openxmlformats.org/officeDocument/2006/relationships" id="261" r:id="R6034c207ecae4526"/>
    <p:sldId xmlns:r="http://schemas.openxmlformats.org/officeDocument/2006/relationships" id="262" r:id="Rb207474eefac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e4b1a7ee84111" /><Relationship Type="http://schemas.openxmlformats.org/officeDocument/2006/relationships/slide" Target="/ppt/slides/slide1.xml" Id="R851029642e39408c" /><Relationship Type="http://schemas.openxmlformats.org/officeDocument/2006/relationships/slide" Target="/ppt/slides/slide2.xml" Id="R6be812097d844f2b" /><Relationship Type="http://schemas.openxmlformats.org/officeDocument/2006/relationships/slide" Target="/ppt/slides/slide3.xml" Id="Rebeddc14b03149b1" /><Relationship Type="http://schemas.openxmlformats.org/officeDocument/2006/relationships/slide" Target="/ppt/slides/slide4.xml" Id="R6b976fff07f1473f" /><Relationship Type="http://schemas.openxmlformats.org/officeDocument/2006/relationships/slide" Target="/ppt/slides/slide5.xml" Id="R9e8f4daa915940b8" /><Relationship Type="http://schemas.openxmlformats.org/officeDocument/2006/relationships/slide" Target="/ppt/slides/slide6.xml" Id="R6034c207ecae4526" /><Relationship Type="http://schemas.openxmlformats.org/officeDocument/2006/relationships/slide" Target="/ppt/slides/slide7.xml" Id="Rb207474eefac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1c1e88590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bcac33ce423a" /><Relationship Type="http://schemas.openxmlformats.org/officeDocument/2006/relationships/theme" Target="/ppt/slideMasters/theme/theme1.xml" Id="Rd59934e99cf74c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7bcac33ce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62413782f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c507d7fa9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522965b5a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2c5864289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7090669b7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d7a154813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c4c8a9d68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HOLDING AS ble etablert [år] og holder til i Skogsvåg.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10 076 712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SIGURD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ELISABETH TOFT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JARL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TORD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5382 Skogsvåg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 HOLDING AS</a:t>
            </a:r>
          </a:p>
        </p:txBody>
      </p:sp>
    </p:spTree>
  </p:cSld>
  <p:clrMapOvr>
    <a:masterClrMapping xmlns:a="http://schemas.openxmlformats.org/drawingml/2006/main"/>
  </p:clrMapOvr>
</p:sld>
</file>