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e4c4fde434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aac7b613854ceb"/>
  </p:sldMasterIdLst>
  <p:sldIdLst>
    <p:sldId xmlns:r="http://schemas.openxmlformats.org/officeDocument/2006/relationships" id="256" r:id="Rbc38c4999b88461e"/>
    <p:sldId xmlns:r="http://schemas.openxmlformats.org/officeDocument/2006/relationships" id="257" r:id="R0767d76aa40b4531"/>
    <p:sldId xmlns:r="http://schemas.openxmlformats.org/officeDocument/2006/relationships" id="258" r:id="R4c802ea21d704f7c"/>
    <p:sldId xmlns:r="http://schemas.openxmlformats.org/officeDocument/2006/relationships" id="259" r:id="R48eef7230c554ea2"/>
    <p:sldId xmlns:r="http://schemas.openxmlformats.org/officeDocument/2006/relationships" id="260" r:id="R35e213ce3fae4642"/>
    <p:sldId xmlns:r="http://schemas.openxmlformats.org/officeDocument/2006/relationships" id="261" r:id="Rcadcc88f14bb4b26"/>
    <p:sldId xmlns:r="http://schemas.openxmlformats.org/officeDocument/2006/relationships" id="262" r:id="Re94dcaf4002444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aac7b613854ceb" /><Relationship Type="http://schemas.openxmlformats.org/officeDocument/2006/relationships/slide" Target="/ppt/slides/slide1.xml" Id="Rbc38c4999b88461e" /><Relationship Type="http://schemas.openxmlformats.org/officeDocument/2006/relationships/slide" Target="/ppt/slides/slide2.xml" Id="R0767d76aa40b4531" /><Relationship Type="http://schemas.openxmlformats.org/officeDocument/2006/relationships/slide" Target="/ppt/slides/slide3.xml" Id="R4c802ea21d704f7c" /><Relationship Type="http://schemas.openxmlformats.org/officeDocument/2006/relationships/slide" Target="/ppt/slides/slide4.xml" Id="R48eef7230c554ea2" /><Relationship Type="http://schemas.openxmlformats.org/officeDocument/2006/relationships/slide" Target="/ppt/slides/slide5.xml" Id="R35e213ce3fae4642" /><Relationship Type="http://schemas.openxmlformats.org/officeDocument/2006/relationships/slide" Target="/ppt/slides/slide6.xml" Id="Rcadcc88f14bb4b26" /><Relationship Type="http://schemas.openxmlformats.org/officeDocument/2006/relationships/slide" Target="/ppt/slides/slide7.xml" Id="Re94dcaf4002444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1c6f4b7f8f43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47d512dc346a2" /><Relationship Type="http://schemas.openxmlformats.org/officeDocument/2006/relationships/theme" Target="/ppt/slideMasters/theme/theme1.xml" Id="Raf2a2c8ec4b14f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b47d512dc3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9d15124c648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6eacb85a7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064c5180e49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9cbb8441c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e82458e4d47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3edc1f28746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1f9a8cb9a43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HOMMERSÅK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HOMMERSÅK INVEST AS ble etablert [år] og holder til i Hommersåk.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10 908 260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61 528 431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72 788 636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HOMMERSÅK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HOMMERSÅK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4310 Hommersåk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916 293 658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HOMMERSÅK INVEST AS</a:t>
            </a:r>
          </a:p>
        </p:txBody>
      </p:sp>
    </p:spTree>
  </p:cSld>
  <p:clrMapOvr>
    <a:masterClrMapping xmlns:a="http://schemas.openxmlformats.org/drawingml/2006/main"/>
  </p:clrMapOvr>
</p:sld>
</file>