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361b32838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e0fe9104948d9"/>
  </p:sldMasterIdLst>
  <p:sldIdLst>
    <p:sldId xmlns:r="http://schemas.openxmlformats.org/officeDocument/2006/relationships" id="256" r:id="R944ee67ff50c4b74"/>
    <p:sldId xmlns:r="http://schemas.openxmlformats.org/officeDocument/2006/relationships" id="257" r:id="Rce61a8f939e14281"/>
    <p:sldId xmlns:r="http://schemas.openxmlformats.org/officeDocument/2006/relationships" id="258" r:id="Rec61f166f7a94b4d"/>
    <p:sldId xmlns:r="http://schemas.openxmlformats.org/officeDocument/2006/relationships" id="259" r:id="Rf59c110745394d96"/>
    <p:sldId xmlns:r="http://schemas.openxmlformats.org/officeDocument/2006/relationships" id="260" r:id="R0c844a96729849f4"/>
    <p:sldId xmlns:r="http://schemas.openxmlformats.org/officeDocument/2006/relationships" id="261" r:id="Rcbcc70da5d7445d3"/>
    <p:sldId xmlns:r="http://schemas.openxmlformats.org/officeDocument/2006/relationships" id="262" r:id="R51ef042745f6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e0fe9104948d9" /><Relationship Type="http://schemas.openxmlformats.org/officeDocument/2006/relationships/slide" Target="/ppt/slides/slide1.xml" Id="R944ee67ff50c4b74" /><Relationship Type="http://schemas.openxmlformats.org/officeDocument/2006/relationships/slide" Target="/ppt/slides/slide2.xml" Id="Rce61a8f939e14281" /><Relationship Type="http://schemas.openxmlformats.org/officeDocument/2006/relationships/slide" Target="/ppt/slides/slide3.xml" Id="Rec61f166f7a94b4d" /><Relationship Type="http://schemas.openxmlformats.org/officeDocument/2006/relationships/slide" Target="/ppt/slides/slide4.xml" Id="Rf59c110745394d96" /><Relationship Type="http://schemas.openxmlformats.org/officeDocument/2006/relationships/slide" Target="/ppt/slides/slide5.xml" Id="R0c844a96729849f4" /><Relationship Type="http://schemas.openxmlformats.org/officeDocument/2006/relationships/slide" Target="/ppt/slides/slide6.xml" Id="Rcbcc70da5d7445d3" /><Relationship Type="http://schemas.openxmlformats.org/officeDocument/2006/relationships/slide" Target="/ppt/slides/slide7.xml" Id="R51ef042745f6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03aa9db4b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5b0af771847e4" /><Relationship Type="http://schemas.openxmlformats.org/officeDocument/2006/relationships/theme" Target="/ppt/slideMasters/theme/theme1.xml" Id="Rf884380d43d2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5b0af7718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bf776bf02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eb3c463c8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233442b4e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b218a1d5a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e392dcb2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6874c2b9a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394b6736c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UNDERBAKKA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UNDERBAKKA INVEST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10 908 260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61 528 430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72 788 635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UNDERBAKKA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UNDERBAKKA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916 293 771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UNDERBAKKA INVEST AS</a:t>
            </a:r>
          </a:p>
        </p:txBody>
      </p:sp>
    </p:spTree>
  </p:cSld>
  <p:clrMapOvr>
    <a:masterClrMapping xmlns:a="http://schemas.openxmlformats.org/drawingml/2006/main"/>
  </p:clrMapOvr>
</p:sld>
</file>