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d042727ca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225f5fb8f41ef"/>
  </p:sldMasterIdLst>
  <p:sldIdLst>
    <p:sldId xmlns:r="http://schemas.openxmlformats.org/officeDocument/2006/relationships" id="256" r:id="Rf58015f4bb3c4a2c"/>
    <p:sldId xmlns:r="http://schemas.openxmlformats.org/officeDocument/2006/relationships" id="257" r:id="Rb849025524b347fe"/>
    <p:sldId xmlns:r="http://schemas.openxmlformats.org/officeDocument/2006/relationships" id="258" r:id="R0ac52ee51ff947fe"/>
    <p:sldId xmlns:r="http://schemas.openxmlformats.org/officeDocument/2006/relationships" id="259" r:id="R9d5cbbf00a7a413c"/>
    <p:sldId xmlns:r="http://schemas.openxmlformats.org/officeDocument/2006/relationships" id="260" r:id="Rbe14cf2740354475"/>
    <p:sldId xmlns:r="http://schemas.openxmlformats.org/officeDocument/2006/relationships" id="261" r:id="Rcb9a82175b3f44b6"/>
    <p:sldId xmlns:r="http://schemas.openxmlformats.org/officeDocument/2006/relationships" id="262" r:id="R87a388003f9c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225f5fb8f41ef" /><Relationship Type="http://schemas.openxmlformats.org/officeDocument/2006/relationships/slide" Target="/ppt/slides/slide1.xml" Id="Rf58015f4bb3c4a2c" /><Relationship Type="http://schemas.openxmlformats.org/officeDocument/2006/relationships/slide" Target="/ppt/slides/slide2.xml" Id="Rb849025524b347fe" /><Relationship Type="http://schemas.openxmlformats.org/officeDocument/2006/relationships/slide" Target="/ppt/slides/slide3.xml" Id="R0ac52ee51ff947fe" /><Relationship Type="http://schemas.openxmlformats.org/officeDocument/2006/relationships/slide" Target="/ppt/slides/slide4.xml" Id="R9d5cbbf00a7a413c" /><Relationship Type="http://schemas.openxmlformats.org/officeDocument/2006/relationships/slide" Target="/ppt/slides/slide5.xml" Id="Rbe14cf2740354475" /><Relationship Type="http://schemas.openxmlformats.org/officeDocument/2006/relationships/slide" Target="/ppt/slides/slide6.xml" Id="Rcb9a82175b3f44b6" /><Relationship Type="http://schemas.openxmlformats.org/officeDocument/2006/relationships/slide" Target="/ppt/slides/slide7.xml" Id="R87a388003f9c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f447f051a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a69267447459e" /><Relationship Type="http://schemas.openxmlformats.org/officeDocument/2006/relationships/theme" Target="/ppt/slideMasters/theme/theme1.xml" Id="Rb4be36182513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a69267447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0cb23c58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81e01e88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4826f0bc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6ae7d1f3d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1367a282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5f9f4fa26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96eab94b0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C.M.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10 141 784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CHRISTOPHER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1723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916 298 749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C.M. HOLDING AS</a:t>
            </a:r>
          </a:p>
        </p:txBody>
      </p:sp>
    </p:spTree>
  </p:cSld>
  <p:clrMapOvr>
    <a:masterClrMapping xmlns:a="http://schemas.openxmlformats.org/drawingml/2006/main"/>
  </p:clrMapOvr>
</p:sld>
</file>