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6af23925a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2bacf9f344b0d"/>
  </p:sldMasterIdLst>
  <p:sldIdLst>
    <p:sldId xmlns:r="http://schemas.openxmlformats.org/officeDocument/2006/relationships" id="256" r:id="R6d34c4c11b5b4ae3"/>
    <p:sldId xmlns:r="http://schemas.openxmlformats.org/officeDocument/2006/relationships" id="257" r:id="R3efec15861754048"/>
    <p:sldId xmlns:r="http://schemas.openxmlformats.org/officeDocument/2006/relationships" id="258" r:id="R7d3e621fd19241bc"/>
    <p:sldId xmlns:r="http://schemas.openxmlformats.org/officeDocument/2006/relationships" id="259" r:id="Rd4750bfa28ad4e11"/>
    <p:sldId xmlns:r="http://schemas.openxmlformats.org/officeDocument/2006/relationships" id="260" r:id="Rac6217874a0f4017"/>
    <p:sldId xmlns:r="http://schemas.openxmlformats.org/officeDocument/2006/relationships" id="261" r:id="R448a87a70d4d408a"/>
    <p:sldId xmlns:r="http://schemas.openxmlformats.org/officeDocument/2006/relationships" id="262" r:id="R705824764948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2bacf9f344b0d" /><Relationship Type="http://schemas.openxmlformats.org/officeDocument/2006/relationships/slide" Target="/ppt/slides/slide1.xml" Id="R6d34c4c11b5b4ae3" /><Relationship Type="http://schemas.openxmlformats.org/officeDocument/2006/relationships/slide" Target="/ppt/slides/slide2.xml" Id="R3efec15861754048" /><Relationship Type="http://schemas.openxmlformats.org/officeDocument/2006/relationships/slide" Target="/ppt/slides/slide3.xml" Id="R7d3e621fd19241bc" /><Relationship Type="http://schemas.openxmlformats.org/officeDocument/2006/relationships/slide" Target="/ppt/slides/slide4.xml" Id="Rd4750bfa28ad4e11" /><Relationship Type="http://schemas.openxmlformats.org/officeDocument/2006/relationships/slide" Target="/ppt/slides/slide5.xml" Id="Rac6217874a0f4017" /><Relationship Type="http://schemas.openxmlformats.org/officeDocument/2006/relationships/slide" Target="/ppt/slides/slide6.xml" Id="R448a87a70d4d408a" /><Relationship Type="http://schemas.openxmlformats.org/officeDocument/2006/relationships/slide" Target="/ppt/slides/slide7.xml" Id="R705824764948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817f1fe7b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8d36615f4c1b" /><Relationship Type="http://schemas.openxmlformats.org/officeDocument/2006/relationships/theme" Target="/ppt/slideMasters/theme/theme1.xml" Id="R38bcfab867d9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98d36615f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57928ab6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f1929afe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d5b556ed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1ff21bdf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81f2a619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348190f2f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76d78ba7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