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f6f62266c4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ef5ef1fb1409d"/>
  </p:sldMasterIdLst>
  <p:sldIdLst>
    <p:sldId xmlns:r="http://schemas.openxmlformats.org/officeDocument/2006/relationships" id="256" r:id="Ra68deea8221a49ef"/>
    <p:sldId xmlns:r="http://schemas.openxmlformats.org/officeDocument/2006/relationships" id="257" r:id="R4c0dd62e37534af8"/>
    <p:sldId xmlns:r="http://schemas.openxmlformats.org/officeDocument/2006/relationships" id="258" r:id="Rb3449b1629d14231"/>
    <p:sldId xmlns:r="http://schemas.openxmlformats.org/officeDocument/2006/relationships" id="259" r:id="R639782032d9d449b"/>
    <p:sldId xmlns:r="http://schemas.openxmlformats.org/officeDocument/2006/relationships" id="260" r:id="Re75b7645c2194a9c"/>
    <p:sldId xmlns:r="http://schemas.openxmlformats.org/officeDocument/2006/relationships" id="261" r:id="R826803b816014116"/>
    <p:sldId xmlns:r="http://schemas.openxmlformats.org/officeDocument/2006/relationships" id="262" r:id="R58b866e0e96941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ef5ef1fb1409d" /><Relationship Type="http://schemas.openxmlformats.org/officeDocument/2006/relationships/slide" Target="/ppt/slides/slide1.xml" Id="Ra68deea8221a49ef" /><Relationship Type="http://schemas.openxmlformats.org/officeDocument/2006/relationships/slide" Target="/ppt/slides/slide2.xml" Id="R4c0dd62e37534af8" /><Relationship Type="http://schemas.openxmlformats.org/officeDocument/2006/relationships/slide" Target="/ppt/slides/slide3.xml" Id="Rb3449b1629d14231" /><Relationship Type="http://schemas.openxmlformats.org/officeDocument/2006/relationships/slide" Target="/ppt/slides/slide4.xml" Id="R639782032d9d449b" /><Relationship Type="http://schemas.openxmlformats.org/officeDocument/2006/relationships/slide" Target="/ppt/slides/slide5.xml" Id="Re75b7645c2194a9c" /><Relationship Type="http://schemas.openxmlformats.org/officeDocument/2006/relationships/slide" Target="/ppt/slides/slide6.xml" Id="R826803b816014116" /><Relationship Type="http://schemas.openxmlformats.org/officeDocument/2006/relationships/slide" Target="/ppt/slides/slide7.xml" Id="R58b866e0e96941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b62ca301d46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f41fb63174a87" /><Relationship Type="http://schemas.openxmlformats.org/officeDocument/2006/relationships/theme" Target="/ppt/slideMasters/theme/theme1.xml" Id="Rbda42bbb547048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f41fb63174a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b91c94bb4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d8b5709de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a72d966504d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d878a8f3440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64dff2f0d49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b3ef5b6bc49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f7376a70c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FLORIDA PROPERTY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FLORIDA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FLORIDA PROPERTY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FLORIDA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FLORIDA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FLORIDA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−140 060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−291 582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5 281 414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FLORIDA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GUDMUNDSEN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FLORIDA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Dykjelveien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916 302 886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FLORIDA PROPERTY AS</a:t>
            </a:r>
          </a:p>
        </p:txBody>
      </p:sp>
    </p:spTree>
  </p:cSld>
  <p:clrMapOvr>
    <a:masterClrMapping xmlns:a="http://schemas.openxmlformats.org/drawingml/2006/main"/>
  </p:clrMapOvr>
</p:sld>
</file>