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fc9c2d392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2fe668c1a4e14"/>
  </p:sldMasterIdLst>
  <p:sldIdLst>
    <p:sldId xmlns:r="http://schemas.openxmlformats.org/officeDocument/2006/relationships" id="256" r:id="R5a83f0cd67104992"/>
    <p:sldId xmlns:r="http://schemas.openxmlformats.org/officeDocument/2006/relationships" id="257" r:id="Rc79833ece67145c7"/>
    <p:sldId xmlns:r="http://schemas.openxmlformats.org/officeDocument/2006/relationships" id="258" r:id="R4f19ec7f94084e3e"/>
    <p:sldId xmlns:r="http://schemas.openxmlformats.org/officeDocument/2006/relationships" id="259" r:id="R7716aa4d7ca849a4"/>
    <p:sldId xmlns:r="http://schemas.openxmlformats.org/officeDocument/2006/relationships" id="260" r:id="R1811b2de58664f78"/>
    <p:sldId xmlns:r="http://schemas.openxmlformats.org/officeDocument/2006/relationships" id="261" r:id="R9ed99d9d6bbb4d9d"/>
    <p:sldId xmlns:r="http://schemas.openxmlformats.org/officeDocument/2006/relationships" id="262" r:id="R46b283f31ff8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2fe668c1a4e14" /><Relationship Type="http://schemas.openxmlformats.org/officeDocument/2006/relationships/slide" Target="/ppt/slides/slide1.xml" Id="R5a83f0cd67104992" /><Relationship Type="http://schemas.openxmlformats.org/officeDocument/2006/relationships/slide" Target="/ppt/slides/slide2.xml" Id="Rc79833ece67145c7" /><Relationship Type="http://schemas.openxmlformats.org/officeDocument/2006/relationships/slide" Target="/ppt/slides/slide3.xml" Id="R4f19ec7f94084e3e" /><Relationship Type="http://schemas.openxmlformats.org/officeDocument/2006/relationships/slide" Target="/ppt/slides/slide4.xml" Id="R7716aa4d7ca849a4" /><Relationship Type="http://schemas.openxmlformats.org/officeDocument/2006/relationships/slide" Target="/ppt/slides/slide5.xml" Id="R1811b2de58664f78" /><Relationship Type="http://schemas.openxmlformats.org/officeDocument/2006/relationships/slide" Target="/ppt/slides/slide6.xml" Id="R9ed99d9d6bbb4d9d" /><Relationship Type="http://schemas.openxmlformats.org/officeDocument/2006/relationships/slide" Target="/ppt/slides/slide7.xml" Id="R46b283f31ff8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bed255fe3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660bba1cb4bad" /><Relationship Type="http://schemas.openxmlformats.org/officeDocument/2006/relationships/theme" Target="/ppt/slideMasters/theme/theme1.xml" Id="R4f203bda5fbd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8660bba1cb4b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db29783ed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ce3e0bb0e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54b33b63445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2bf8fca5f42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9c381b3bd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ca079c19748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6b1e3bce47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WIERØD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WIERØD AS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66 35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christian.wierod@gmail.com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916 303 645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WIERØD AS</a:t>
            </a:r>
          </a:p>
        </p:txBody>
      </p:sp>
    </p:spTree>
  </p:cSld>
  <p:clrMapOvr>
    <a:masterClrMapping xmlns:a="http://schemas.openxmlformats.org/drawingml/2006/main"/>
  </p:clrMapOvr>
</p:sld>
</file>