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36d3e7461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8ecccd13f488a"/>
  </p:sldMasterIdLst>
  <p:sldIdLst>
    <p:sldId xmlns:r="http://schemas.openxmlformats.org/officeDocument/2006/relationships" id="256" r:id="Ra348c738d13f4e15"/>
    <p:sldId xmlns:r="http://schemas.openxmlformats.org/officeDocument/2006/relationships" id="257" r:id="R79a19b9222eb43d6"/>
    <p:sldId xmlns:r="http://schemas.openxmlformats.org/officeDocument/2006/relationships" id="258" r:id="R3e7e48fbdd844fab"/>
    <p:sldId xmlns:r="http://schemas.openxmlformats.org/officeDocument/2006/relationships" id="259" r:id="R461e0b39d80f4d2f"/>
    <p:sldId xmlns:r="http://schemas.openxmlformats.org/officeDocument/2006/relationships" id="260" r:id="Rab5573a47ea14fb3"/>
    <p:sldId xmlns:r="http://schemas.openxmlformats.org/officeDocument/2006/relationships" id="261" r:id="R85ab46a25c6b4567"/>
    <p:sldId xmlns:r="http://schemas.openxmlformats.org/officeDocument/2006/relationships" id="262" r:id="Ra8b9c540b2bf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8ecccd13f488a" /><Relationship Type="http://schemas.openxmlformats.org/officeDocument/2006/relationships/slide" Target="/ppt/slides/slide1.xml" Id="Ra348c738d13f4e15" /><Relationship Type="http://schemas.openxmlformats.org/officeDocument/2006/relationships/slide" Target="/ppt/slides/slide2.xml" Id="R79a19b9222eb43d6" /><Relationship Type="http://schemas.openxmlformats.org/officeDocument/2006/relationships/slide" Target="/ppt/slides/slide3.xml" Id="R3e7e48fbdd844fab" /><Relationship Type="http://schemas.openxmlformats.org/officeDocument/2006/relationships/slide" Target="/ppt/slides/slide4.xml" Id="R461e0b39d80f4d2f" /><Relationship Type="http://schemas.openxmlformats.org/officeDocument/2006/relationships/slide" Target="/ppt/slides/slide5.xml" Id="Rab5573a47ea14fb3" /><Relationship Type="http://schemas.openxmlformats.org/officeDocument/2006/relationships/slide" Target="/ppt/slides/slide6.xml" Id="R85ab46a25c6b4567" /><Relationship Type="http://schemas.openxmlformats.org/officeDocument/2006/relationships/slide" Target="/ppt/slides/slide7.xml" Id="Ra8b9c540b2bf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8aed657e6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45277ddc4442" /><Relationship Type="http://schemas.openxmlformats.org/officeDocument/2006/relationships/theme" Target="/ppt/slideMasters/theme/theme1.xml" Id="R9f6f6e7bfebd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045277ddc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8bc15e06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24b49904a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dad7ebd8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cd59e103b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431ca8ad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39ae526f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045997c9a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RUVE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2 769 038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Kolvikbakken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runar660@gmail.com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916 303 661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