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1820eebfdf4a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ae0090e2954c85"/>
  </p:sldMasterIdLst>
  <p:sldIdLst>
    <p:sldId xmlns:r="http://schemas.openxmlformats.org/officeDocument/2006/relationships" id="256" r:id="R99339cee345d434f"/>
    <p:sldId xmlns:r="http://schemas.openxmlformats.org/officeDocument/2006/relationships" id="257" r:id="Reb236ddb75cd4c46"/>
    <p:sldId xmlns:r="http://schemas.openxmlformats.org/officeDocument/2006/relationships" id="258" r:id="R43400ee04f8340c4"/>
    <p:sldId xmlns:r="http://schemas.openxmlformats.org/officeDocument/2006/relationships" id="259" r:id="R4f3cd4462e0a4660"/>
    <p:sldId xmlns:r="http://schemas.openxmlformats.org/officeDocument/2006/relationships" id="260" r:id="R9588b3d4fd244bb8"/>
    <p:sldId xmlns:r="http://schemas.openxmlformats.org/officeDocument/2006/relationships" id="261" r:id="R145d4ef984c84c55"/>
    <p:sldId xmlns:r="http://schemas.openxmlformats.org/officeDocument/2006/relationships" id="262" r:id="R9f1f57721237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e0090e2954c85" /><Relationship Type="http://schemas.openxmlformats.org/officeDocument/2006/relationships/slide" Target="/ppt/slides/slide1.xml" Id="R99339cee345d434f" /><Relationship Type="http://schemas.openxmlformats.org/officeDocument/2006/relationships/slide" Target="/ppt/slides/slide2.xml" Id="Reb236ddb75cd4c46" /><Relationship Type="http://schemas.openxmlformats.org/officeDocument/2006/relationships/slide" Target="/ppt/slides/slide3.xml" Id="R43400ee04f8340c4" /><Relationship Type="http://schemas.openxmlformats.org/officeDocument/2006/relationships/slide" Target="/ppt/slides/slide4.xml" Id="R4f3cd4462e0a4660" /><Relationship Type="http://schemas.openxmlformats.org/officeDocument/2006/relationships/slide" Target="/ppt/slides/slide5.xml" Id="R9588b3d4fd244bb8" /><Relationship Type="http://schemas.openxmlformats.org/officeDocument/2006/relationships/slide" Target="/ppt/slides/slide6.xml" Id="R145d4ef984c84c55" /><Relationship Type="http://schemas.openxmlformats.org/officeDocument/2006/relationships/slide" Target="/ppt/slides/slide7.xml" Id="R9f1f57721237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d7832864e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dad0a1c3f4af1" /><Relationship Type="http://schemas.openxmlformats.org/officeDocument/2006/relationships/theme" Target="/ppt/slideMasters/theme/theme1.xml" Id="Rafc77ade3c5f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dad0a1c3f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0ede01d04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6c337b232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5f0e1d321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3fdc08202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ad0f60b43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01b176115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9d9913af44c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NEXTBRIDGE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NEXTBRIDGE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NEXTBRIDGE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NEXTBRIDGE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NEXTBRIDGE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NEXTBRIDGE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1 350 404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1 174 948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5 509 068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6 723 776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NEXTBRIDGE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RINNAN LARS MICHAEL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NEXTBRIDGE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House of Business,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lri@nextbridge.no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www.nextbridge.no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916 304 919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NEXTBRIDGE GROUP AS</a:t>
            </a:r>
          </a:p>
        </p:txBody>
      </p:sp>
    </p:spTree>
  </p:cSld>
  <p:clrMapOvr>
    <a:masterClrMapping xmlns:a="http://schemas.openxmlformats.org/drawingml/2006/main"/>
  </p:clrMapOvr>
</p:sld>
</file>