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8d723a0dc048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961fd4289540c9"/>
  </p:sldMasterIdLst>
  <p:sldIdLst>
    <p:sldId xmlns:r="http://schemas.openxmlformats.org/officeDocument/2006/relationships" id="256" r:id="R74bd8167c8d24f27"/>
    <p:sldId xmlns:r="http://schemas.openxmlformats.org/officeDocument/2006/relationships" id="257" r:id="R5196417451d34314"/>
    <p:sldId xmlns:r="http://schemas.openxmlformats.org/officeDocument/2006/relationships" id="258" r:id="Rc1560f802e7848c0"/>
    <p:sldId xmlns:r="http://schemas.openxmlformats.org/officeDocument/2006/relationships" id="259" r:id="Rfbdd266de3e741a7"/>
    <p:sldId xmlns:r="http://schemas.openxmlformats.org/officeDocument/2006/relationships" id="260" r:id="R815f62b803764ab5"/>
    <p:sldId xmlns:r="http://schemas.openxmlformats.org/officeDocument/2006/relationships" id="261" r:id="R826b135a8e7d4543"/>
    <p:sldId xmlns:r="http://schemas.openxmlformats.org/officeDocument/2006/relationships" id="262" r:id="R6592def2c4fc46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961fd4289540c9" /><Relationship Type="http://schemas.openxmlformats.org/officeDocument/2006/relationships/slide" Target="/ppt/slides/slide1.xml" Id="R74bd8167c8d24f27" /><Relationship Type="http://schemas.openxmlformats.org/officeDocument/2006/relationships/slide" Target="/ppt/slides/slide2.xml" Id="R5196417451d34314" /><Relationship Type="http://schemas.openxmlformats.org/officeDocument/2006/relationships/slide" Target="/ppt/slides/slide3.xml" Id="Rc1560f802e7848c0" /><Relationship Type="http://schemas.openxmlformats.org/officeDocument/2006/relationships/slide" Target="/ppt/slides/slide4.xml" Id="Rfbdd266de3e741a7" /><Relationship Type="http://schemas.openxmlformats.org/officeDocument/2006/relationships/slide" Target="/ppt/slides/slide5.xml" Id="R815f62b803764ab5" /><Relationship Type="http://schemas.openxmlformats.org/officeDocument/2006/relationships/slide" Target="/ppt/slides/slide6.xml" Id="R826b135a8e7d4543" /><Relationship Type="http://schemas.openxmlformats.org/officeDocument/2006/relationships/slide" Target="/ppt/slides/slide7.xml" Id="R6592def2c4fc46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0cb9f7c3ca4e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d0cf9b95e4197" /><Relationship Type="http://schemas.openxmlformats.org/officeDocument/2006/relationships/theme" Target="/ppt/slideMasters/theme/theme1.xml" Id="Rc4bf8dc6bcd848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ed0cf9b95e41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4814986014d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2085852c544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5a62d3ef54b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8d9900c3943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8047c24d54b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162146c9541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b2bb3c4244d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ÅMR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ÅMR INVEST AS ble etablert [år] og holder til i Leinøy.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2 427 646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75 784 826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75 859 840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 MARIE REMØY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Leinebakkane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6094 Leinøy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916 305 877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ÅMR INVEST AS</a:t>
            </a:r>
          </a:p>
        </p:txBody>
      </p:sp>
    </p:spTree>
  </p:cSld>
  <p:clrMapOvr>
    <a:masterClrMapping xmlns:a="http://schemas.openxmlformats.org/drawingml/2006/main"/>
  </p:clrMapOvr>
</p:sld>
</file>