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79519f7bf8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5ec14854d4082"/>
  </p:sldMasterIdLst>
  <p:sldIdLst>
    <p:sldId xmlns:r="http://schemas.openxmlformats.org/officeDocument/2006/relationships" id="256" r:id="R55d7a140174b4c3a"/>
    <p:sldId xmlns:r="http://schemas.openxmlformats.org/officeDocument/2006/relationships" id="257" r:id="R97354c4013d04ca7"/>
    <p:sldId xmlns:r="http://schemas.openxmlformats.org/officeDocument/2006/relationships" id="258" r:id="R67e11cfa0dbb4ab3"/>
    <p:sldId xmlns:r="http://schemas.openxmlformats.org/officeDocument/2006/relationships" id="259" r:id="R90339fcb88a1473d"/>
    <p:sldId xmlns:r="http://schemas.openxmlformats.org/officeDocument/2006/relationships" id="260" r:id="R303627224dfb4a0e"/>
    <p:sldId xmlns:r="http://schemas.openxmlformats.org/officeDocument/2006/relationships" id="261" r:id="Ra6f1ab3ff9fe4f3b"/>
    <p:sldId xmlns:r="http://schemas.openxmlformats.org/officeDocument/2006/relationships" id="262" r:id="Rc49968c2a948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5ec14854d4082" /><Relationship Type="http://schemas.openxmlformats.org/officeDocument/2006/relationships/slide" Target="/ppt/slides/slide1.xml" Id="R55d7a140174b4c3a" /><Relationship Type="http://schemas.openxmlformats.org/officeDocument/2006/relationships/slide" Target="/ppt/slides/slide2.xml" Id="R97354c4013d04ca7" /><Relationship Type="http://schemas.openxmlformats.org/officeDocument/2006/relationships/slide" Target="/ppt/slides/slide3.xml" Id="R67e11cfa0dbb4ab3" /><Relationship Type="http://schemas.openxmlformats.org/officeDocument/2006/relationships/slide" Target="/ppt/slides/slide4.xml" Id="R90339fcb88a1473d" /><Relationship Type="http://schemas.openxmlformats.org/officeDocument/2006/relationships/slide" Target="/ppt/slides/slide5.xml" Id="R303627224dfb4a0e" /><Relationship Type="http://schemas.openxmlformats.org/officeDocument/2006/relationships/slide" Target="/ppt/slides/slide6.xml" Id="Ra6f1ab3ff9fe4f3b" /><Relationship Type="http://schemas.openxmlformats.org/officeDocument/2006/relationships/slide" Target="/ppt/slides/slide7.xml" Id="Rc49968c2a948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261d37f03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df34de77443fe" /><Relationship Type="http://schemas.openxmlformats.org/officeDocument/2006/relationships/theme" Target="/ppt/slideMasters/theme/theme1.xml" Id="R2b1569b27073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adf34de77443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3040c85b2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6dac861fc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6d2d7c48d40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50a17a343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eb205d1d4a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08301931f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c86eaa16e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INNLANDET SPISESTEDER OG CATERING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SPISESTEDER OG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 SPISESTEDER OG CATERING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SPISESTEDER OG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SPISESTEDER OG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SPISESTEDER OG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−4 296 403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SPISESTEDER OG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STENBERG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SPISESTEDER OG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Tangnesvegen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2409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916 308 795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SPISESTEDER OG CATERING AS</a:t>
            </a:r>
          </a:p>
        </p:txBody>
      </p:sp>
    </p:spTree>
  </p:cSld>
  <p:clrMapOvr>
    <a:masterClrMapping xmlns:a="http://schemas.openxmlformats.org/drawingml/2006/main"/>
  </p:clrMapOvr>
</p:sld>
</file>