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0917ad82c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e190d74b948bb"/>
  </p:sldMasterIdLst>
  <p:sldIdLst>
    <p:sldId xmlns:r="http://schemas.openxmlformats.org/officeDocument/2006/relationships" id="256" r:id="Rae0f5fb44b1547c1"/>
    <p:sldId xmlns:r="http://schemas.openxmlformats.org/officeDocument/2006/relationships" id="257" r:id="Rba04171450aa4a50"/>
    <p:sldId xmlns:r="http://schemas.openxmlformats.org/officeDocument/2006/relationships" id="258" r:id="Rc2142753f7864c6e"/>
    <p:sldId xmlns:r="http://schemas.openxmlformats.org/officeDocument/2006/relationships" id="259" r:id="R2d0739c202e84b52"/>
    <p:sldId xmlns:r="http://schemas.openxmlformats.org/officeDocument/2006/relationships" id="260" r:id="R1ca1b28ef29a41d2"/>
    <p:sldId xmlns:r="http://schemas.openxmlformats.org/officeDocument/2006/relationships" id="261" r:id="Rd6ed8eb7ff32445b"/>
    <p:sldId xmlns:r="http://schemas.openxmlformats.org/officeDocument/2006/relationships" id="262" r:id="Rc037082c5546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e190d74b948bb" /><Relationship Type="http://schemas.openxmlformats.org/officeDocument/2006/relationships/slide" Target="/ppt/slides/slide1.xml" Id="Rae0f5fb44b1547c1" /><Relationship Type="http://schemas.openxmlformats.org/officeDocument/2006/relationships/slide" Target="/ppt/slides/slide2.xml" Id="Rba04171450aa4a50" /><Relationship Type="http://schemas.openxmlformats.org/officeDocument/2006/relationships/slide" Target="/ppt/slides/slide3.xml" Id="Rc2142753f7864c6e" /><Relationship Type="http://schemas.openxmlformats.org/officeDocument/2006/relationships/slide" Target="/ppt/slides/slide4.xml" Id="R2d0739c202e84b52" /><Relationship Type="http://schemas.openxmlformats.org/officeDocument/2006/relationships/slide" Target="/ppt/slides/slide5.xml" Id="R1ca1b28ef29a41d2" /><Relationship Type="http://schemas.openxmlformats.org/officeDocument/2006/relationships/slide" Target="/ppt/slides/slide6.xml" Id="Rd6ed8eb7ff32445b" /><Relationship Type="http://schemas.openxmlformats.org/officeDocument/2006/relationships/slide" Target="/ppt/slides/slide7.xml" Id="Rc037082c5546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837455bed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967707864e86" /><Relationship Type="http://schemas.openxmlformats.org/officeDocument/2006/relationships/theme" Target="/ppt/slideMasters/theme/theme1.xml" Id="R247d5833d4be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796770786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cabeda09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3efc2ca7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53b0ef7f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51ea60c4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4e4fe088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c5fa3a37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6bd149f9542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8 921 074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9 094 400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10 698 631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RUBEN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