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7284848add40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f1b6f9e2ed4d2d"/>
  </p:sldMasterIdLst>
  <p:sldIdLst>
    <p:sldId xmlns:r="http://schemas.openxmlformats.org/officeDocument/2006/relationships" id="256" r:id="Rb0b0758ebba34b63"/>
    <p:sldId xmlns:r="http://schemas.openxmlformats.org/officeDocument/2006/relationships" id="257" r:id="R33ae44db480e4407"/>
    <p:sldId xmlns:r="http://schemas.openxmlformats.org/officeDocument/2006/relationships" id="258" r:id="R24e7ced8550c4549"/>
    <p:sldId xmlns:r="http://schemas.openxmlformats.org/officeDocument/2006/relationships" id="259" r:id="R88408cfab3d04ba1"/>
    <p:sldId xmlns:r="http://schemas.openxmlformats.org/officeDocument/2006/relationships" id="260" r:id="Rfc51ab4e88af43fa"/>
    <p:sldId xmlns:r="http://schemas.openxmlformats.org/officeDocument/2006/relationships" id="261" r:id="Ra345b134598c45e0"/>
    <p:sldId xmlns:r="http://schemas.openxmlformats.org/officeDocument/2006/relationships" id="262" r:id="R886c7be6e61543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f1b6f9e2ed4d2d" /><Relationship Type="http://schemas.openxmlformats.org/officeDocument/2006/relationships/slide" Target="/ppt/slides/slide1.xml" Id="Rb0b0758ebba34b63" /><Relationship Type="http://schemas.openxmlformats.org/officeDocument/2006/relationships/slide" Target="/ppt/slides/slide2.xml" Id="R33ae44db480e4407" /><Relationship Type="http://schemas.openxmlformats.org/officeDocument/2006/relationships/slide" Target="/ppt/slides/slide3.xml" Id="R24e7ced8550c4549" /><Relationship Type="http://schemas.openxmlformats.org/officeDocument/2006/relationships/slide" Target="/ppt/slides/slide4.xml" Id="R88408cfab3d04ba1" /><Relationship Type="http://schemas.openxmlformats.org/officeDocument/2006/relationships/slide" Target="/ppt/slides/slide5.xml" Id="Rfc51ab4e88af43fa" /><Relationship Type="http://schemas.openxmlformats.org/officeDocument/2006/relationships/slide" Target="/ppt/slides/slide6.xml" Id="Ra345b134598c45e0" /><Relationship Type="http://schemas.openxmlformats.org/officeDocument/2006/relationships/slide" Target="/ppt/slides/slide7.xml" Id="R886c7be6e61543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af2358c7ce4b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ba88f2b4a4362" /><Relationship Type="http://schemas.openxmlformats.org/officeDocument/2006/relationships/theme" Target="/ppt/slideMasters/theme/theme1.xml" Id="Rb4e443448f6843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cba88f2b4a43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b64d79a4d4a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50fcea75543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96ecc429644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cc26bddf046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2b8650a954f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ccb869de34b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e41e2049546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TOKAS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TOKAS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181 960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735 974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735 974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Fossegrenda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916 323 476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TOKAS AS</a:t>
            </a:r>
          </a:p>
        </p:txBody>
      </p:sp>
    </p:spTree>
  </p:cSld>
  <p:clrMapOvr>
    <a:masterClrMapping xmlns:a="http://schemas.openxmlformats.org/drawingml/2006/main"/>
  </p:clrMapOvr>
</p:sld>
</file>