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d81803fcca4a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b1e0fada0b4e57"/>
  </p:sldMasterIdLst>
  <p:sldIdLst>
    <p:sldId xmlns:r="http://schemas.openxmlformats.org/officeDocument/2006/relationships" id="256" r:id="Re92d413e7fe14d0d"/>
    <p:sldId xmlns:r="http://schemas.openxmlformats.org/officeDocument/2006/relationships" id="257" r:id="R8ff4229709b3462b"/>
    <p:sldId xmlns:r="http://schemas.openxmlformats.org/officeDocument/2006/relationships" id="258" r:id="R86608119b1de4c92"/>
    <p:sldId xmlns:r="http://schemas.openxmlformats.org/officeDocument/2006/relationships" id="259" r:id="R020419dbf6f94441"/>
    <p:sldId xmlns:r="http://schemas.openxmlformats.org/officeDocument/2006/relationships" id="260" r:id="R374f91cca6b84b06"/>
    <p:sldId xmlns:r="http://schemas.openxmlformats.org/officeDocument/2006/relationships" id="261" r:id="R3c8b5c1f7b344e4b"/>
    <p:sldId xmlns:r="http://schemas.openxmlformats.org/officeDocument/2006/relationships" id="262" r:id="R4951d45314d048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1e0fada0b4e57" /><Relationship Type="http://schemas.openxmlformats.org/officeDocument/2006/relationships/slide" Target="/ppt/slides/slide1.xml" Id="Re92d413e7fe14d0d" /><Relationship Type="http://schemas.openxmlformats.org/officeDocument/2006/relationships/slide" Target="/ppt/slides/slide2.xml" Id="R8ff4229709b3462b" /><Relationship Type="http://schemas.openxmlformats.org/officeDocument/2006/relationships/slide" Target="/ppt/slides/slide3.xml" Id="R86608119b1de4c92" /><Relationship Type="http://schemas.openxmlformats.org/officeDocument/2006/relationships/slide" Target="/ppt/slides/slide4.xml" Id="R020419dbf6f94441" /><Relationship Type="http://schemas.openxmlformats.org/officeDocument/2006/relationships/slide" Target="/ppt/slides/slide5.xml" Id="R374f91cca6b84b06" /><Relationship Type="http://schemas.openxmlformats.org/officeDocument/2006/relationships/slide" Target="/ppt/slides/slide6.xml" Id="R3c8b5c1f7b344e4b" /><Relationship Type="http://schemas.openxmlformats.org/officeDocument/2006/relationships/slide" Target="/ppt/slides/slide7.xml" Id="R4951d45314d048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e52e0105c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833ea2f1f43a1" /><Relationship Type="http://schemas.openxmlformats.org/officeDocument/2006/relationships/theme" Target="/ppt/slideMasters/theme/theme1.xml" Id="R909ee6ba1bd0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2833ea2f1f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929ee223348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80f59e6da48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88401eb8a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de034025149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033bb8c7041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fb6aa6c3640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b0d0b463944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OCAB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OCAB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OCAB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OCAB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OCAB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OCAB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1 622 734 861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18 057 960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108 490 730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838 085 013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OCAB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OLETER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OCAB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Jongsåsveien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1338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www.ocab.no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916 326 211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OCAB AS</a:t>
            </a:r>
          </a:p>
        </p:txBody>
      </p:sp>
    </p:spTree>
  </p:cSld>
  <p:clrMapOvr>
    <a:masterClrMapping xmlns:a="http://schemas.openxmlformats.org/drawingml/2006/main"/>
  </p:clrMapOvr>
</p:sld>
</file>